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Ex1.xml" ContentType="application/vnd.ms-office.chartex+xml"/>
  <Override PartName="/ppt/charts/style12.xml" ContentType="application/vnd.ms-office.chartstyle+xml"/>
  <Override PartName="/ppt/charts/colors12.xml" ContentType="application/vnd.ms-office.chartcolorstyle+xml"/>
  <Override PartName="/ppt/charts/chart12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charts/chart13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charts/chart14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charts/chart15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charts/chart16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charts/chartEx2.xml" ContentType="application/vnd.ms-office.chartex+xml"/>
  <Override PartName="/ppt/charts/style18.xml" ContentType="application/vnd.ms-office.chartstyle+xml"/>
  <Override PartName="/ppt/charts/colors18.xml" ContentType="application/vnd.ms-office.chartcolorstyle+xml"/>
  <Override PartName="/ppt/charts/chartEx3.xml" ContentType="application/vnd.ms-office.chartex+xml"/>
  <Override PartName="/ppt/charts/style19.xml" ContentType="application/vnd.ms-office.chartstyle+xml"/>
  <Override PartName="/ppt/charts/colors19.xml" ContentType="application/vnd.ms-office.chartcolorstyle+xml"/>
  <Override PartName="/ppt/charts/chart17.xml" ContentType="application/vnd.openxmlformats-officedocument.drawingml.chart+xml"/>
  <Override PartName="/ppt/charts/style20.xml" ContentType="application/vnd.ms-office.chartstyle+xml"/>
  <Override PartName="/ppt/charts/colors20.xml" ContentType="application/vnd.ms-office.chartcolorstyle+xml"/>
  <Override PartName="/ppt/charts/chartEx4.xml" ContentType="application/vnd.ms-office.chartex+xml"/>
  <Override PartName="/ppt/charts/style21.xml" ContentType="application/vnd.ms-office.chartstyle+xml"/>
  <Override PartName="/ppt/charts/colors21.xml" ContentType="application/vnd.ms-office.chartcolorstyle+xml"/>
  <Override PartName="/ppt/charts/chartEx5.xml" ContentType="application/vnd.ms-office.chartex+xml"/>
  <Override PartName="/ppt/charts/style22.xml" ContentType="application/vnd.ms-office.chartstyle+xml"/>
  <Override PartName="/ppt/charts/colors22.xml" ContentType="application/vnd.ms-office.chartcolorstyl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261" r:id="rId3"/>
    <p:sldId id="262" r:id="rId4"/>
    <p:sldId id="257" r:id="rId5"/>
    <p:sldId id="258" r:id="rId6"/>
    <p:sldId id="259" r:id="rId7"/>
    <p:sldId id="264" r:id="rId8"/>
    <p:sldId id="263" r:id="rId9"/>
    <p:sldId id="260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1F3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50578D1-D2C2-4BF7-91ED-B50DA1AD03A5}" v="24" dt="2025-09-23T04:24:36.50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6" autoAdjust="0"/>
    <p:restoredTop sz="94660"/>
  </p:normalViewPr>
  <p:slideViewPr>
    <p:cSldViewPr snapToGrid="0">
      <p:cViewPr>
        <p:scale>
          <a:sx n="66" d="100"/>
          <a:sy n="66" d="100"/>
        </p:scale>
        <p:origin x="2232" y="8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 Abdul Mubdi Bindar" userId="1683362f540db6db" providerId="LiveId" clId="{1E2BAF12-0100-4B69-AF74-AC3FE985B960}"/>
    <pc:docChg chg="undo custSel addSld modSld">
      <pc:chgData name="M Abdul Mubdi Bindar" userId="1683362f540db6db" providerId="LiveId" clId="{1E2BAF12-0100-4B69-AF74-AC3FE985B960}" dt="2025-09-23T04:25:30.772" v="414" actId="14100"/>
      <pc:docMkLst>
        <pc:docMk/>
      </pc:docMkLst>
      <pc:sldChg chg="addSp modSp mod">
        <pc:chgData name="M Abdul Mubdi Bindar" userId="1683362f540db6db" providerId="LiveId" clId="{1E2BAF12-0100-4B69-AF74-AC3FE985B960}" dt="2025-09-01T02:16:19.688" v="213" actId="1076"/>
        <pc:sldMkLst>
          <pc:docMk/>
          <pc:sldMk cId="3469917747" sldId="261"/>
        </pc:sldMkLst>
        <pc:spChg chg="add mod">
          <ac:chgData name="M Abdul Mubdi Bindar" userId="1683362f540db6db" providerId="LiveId" clId="{1E2BAF12-0100-4B69-AF74-AC3FE985B960}" dt="2025-09-01T02:16:16.082" v="212" actId="1076"/>
          <ac:spMkLst>
            <pc:docMk/>
            <pc:sldMk cId="3469917747" sldId="261"/>
            <ac:spMk id="4" creationId="{1730CBE9-EB8B-7B56-EBF2-4DC2523D7703}"/>
          </ac:spMkLst>
        </pc:spChg>
        <pc:spChg chg="add mod">
          <ac:chgData name="M Abdul Mubdi Bindar" userId="1683362f540db6db" providerId="LiveId" clId="{1E2BAF12-0100-4B69-AF74-AC3FE985B960}" dt="2025-09-01T02:16:19.688" v="213" actId="1076"/>
          <ac:spMkLst>
            <pc:docMk/>
            <pc:sldMk cId="3469917747" sldId="261"/>
            <ac:spMk id="9" creationId="{ED26866C-C720-0D20-0FF8-5C27644C9F52}"/>
          </ac:spMkLst>
        </pc:spChg>
        <pc:spChg chg="add mod">
          <ac:chgData name="M Abdul Mubdi Bindar" userId="1683362f540db6db" providerId="LiveId" clId="{1E2BAF12-0100-4B69-AF74-AC3FE985B960}" dt="2025-09-01T02:13:23.718" v="207" actId="1076"/>
          <ac:spMkLst>
            <pc:docMk/>
            <pc:sldMk cId="3469917747" sldId="261"/>
            <ac:spMk id="10" creationId="{7E8F94C2-6DC0-A853-5005-E60667455322}"/>
          </ac:spMkLst>
        </pc:spChg>
        <pc:graphicFrameChg chg="mod modGraphic">
          <ac:chgData name="M Abdul Mubdi Bindar" userId="1683362f540db6db" providerId="LiveId" clId="{1E2BAF12-0100-4B69-AF74-AC3FE985B960}" dt="2025-09-01T02:16:07.559" v="209" actId="1076"/>
          <ac:graphicFrameMkLst>
            <pc:docMk/>
            <pc:sldMk cId="3469917747" sldId="261"/>
            <ac:graphicFrameMk id="2" creationId="{E4687EF2-AA67-F1CE-8467-A676207AD78B}"/>
          </ac:graphicFrameMkLst>
        </pc:graphicFrameChg>
        <pc:graphicFrameChg chg="mod">
          <ac:chgData name="M Abdul Mubdi Bindar" userId="1683362f540db6db" providerId="LiveId" clId="{1E2BAF12-0100-4B69-AF74-AC3FE985B960}" dt="2025-09-01T02:08:14.396" v="153" actId="1076"/>
          <ac:graphicFrameMkLst>
            <pc:docMk/>
            <pc:sldMk cId="3469917747" sldId="261"/>
            <ac:graphicFrameMk id="3" creationId="{2F739048-FF4A-0464-246D-F5CA94DBAEBE}"/>
          </ac:graphicFrameMkLst>
        </pc:graphicFrameChg>
        <pc:graphicFrameChg chg="mod">
          <ac:chgData name="M Abdul Mubdi Bindar" userId="1683362f540db6db" providerId="LiveId" clId="{1E2BAF12-0100-4B69-AF74-AC3FE985B960}" dt="2025-09-01T02:13:23.718" v="207" actId="1076"/>
          <ac:graphicFrameMkLst>
            <pc:docMk/>
            <pc:sldMk cId="3469917747" sldId="261"/>
            <ac:graphicFrameMk id="7" creationId="{89831A9D-CD40-CBBD-598C-B59F5F82543C}"/>
          </ac:graphicFrameMkLst>
        </pc:graphicFrameChg>
        <pc:graphicFrameChg chg="mod">
          <ac:chgData name="M Abdul Mubdi Bindar" userId="1683362f540db6db" providerId="LiveId" clId="{1E2BAF12-0100-4B69-AF74-AC3FE985B960}" dt="2025-09-01T02:13:23.718" v="207" actId="1076"/>
          <ac:graphicFrameMkLst>
            <pc:docMk/>
            <pc:sldMk cId="3469917747" sldId="261"/>
            <ac:graphicFrameMk id="8" creationId="{1026D987-9A30-70B9-5EFA-C8954439FED0}"/>
          </ac:graphicFrameMkLst>
        </pc:graphicFrameChg>
        <pc:cxnChg chg="mod">
          <ac:chgData name="M Abdul Mubdi Bindar" userId="1683362f540db6db" providerId="LiveId" clId="{1E2BAF12-0100-4B69-AF74-AC3FE985B960}" dt="2025-09-01T02:08:14.396" v="153" actId="1076"/>
          <ac:cxnSpMkLst>
            <pc:docMk/>
            <pc:sldMk cId="3469917747" sldId="261"/>
            <ac:cxnSpMk id="5" creationId="{27F4BC5F-E6AE-A23F-A186-2B110C126EE8}"/>
          </ac:cxnSpMkLst>
        </pc:cxnChg>
        <pc:cxnChg chg="mod">
          <ac:chgData name="M Abdul Mubdi Bindar" userId="1683362f540db6db" providerId="LiveId" clId="{1E2BAF12-0100-4B69-AF74-AC3FE985B960}" dt="2025-09-01T02:08:14.396" v="153" actId="1076"/>
          <ac:cxnSpMkLst>
            <pc:docMk/>
            <pc:sldMk cId="3469917747" sldId="261"/>
            <ac:cxnSpMk id="6" creationId="{68AFDD5F-98CF-EA80-E022-1CABF333D3F7}"/>
          </ac:cxnSpMkLst>
        </pc:cxnChg>
      </pc:sldChg>
      <pc:sldChg chg="addSp delSp modSp add mod">
        <pc:chgData name="M Abdul Mubdi Bindar" userId="1683362f540db6db" providerId="LiveId" clId="{1E2BAF12-0100-4B69-AF74-AC3FE985B960}" dt="2025-09-01T02:17:54.356" v="234" actId="1076"/>
        <pc:sldMkLst>
          <pc:docMk/>
          <pc:sldMk cId="3891549163" sldId="262"/>
        </pc:sldMkLst>
        <pc:spChg chg="mod">
          <ac:chgData name="M Abdul Mubdi Bindar" userId="1683362f540db6db" providerId="LiveId" clId="{1E2BAF12-0100-4B69-AF74-AC3FE985B960}" dt="2025-09-01T02:17:02.562" v="215" actId="14100"/>
          <ac:spMkLst>
            <pc:docMk/>
            <pc:sldMk cId="3891549163" sldId="262"/>
            <ac:spMk id="4" creationId="{AF2EE225-650E-0597-80F7-53012301C3C2}"/>
          </ac:spMkLst>
        </pc:spChg>
        <pc:spChg chg="mod">
          <ac:chgData name="M Abdul Mubdi Bindar" userId="1683362f540db6db" providerId="LiveId" clId="{1E2BAF12-0100-4B69-AF74-AC3FE985B960}" dt="2025-09-01T02:13:08.314" v="205" actId="1076"/>
          <ac:spMkLst>
            <pc:docMk/>
            <pc:sldMk cId="3891549163" sldId="262"/>
            <ac:spMk id="9" creationId="{2063C841-39BE-70CA-9392-074796464371}"/>
          </ac:spMkLst>
        </pc:spChg>
        <pc:spChg chg="mod">
          <ac:chgData name="M Abdul Mubdi Bindar" userId="1683362f540db6db" providerId="LiveId" clId="{1E2BAF12-0100-4B69-AF74-AC3FE985B960}" dt="2025-09-01T02:17:22.913" v="221" actId="1076"/>
          <ac:spMkLst>
            <pc:docMk/>
            <pc:sldMk cId="3891549163" sldId="262"/>
            <ac:spMk id="10" creationId="{7C4E0F69-80B3-1E54-E5EE-F903EDCAE1C4}"/>
          </ac:spMkLst>
        </pc:spChg>
        <pc:graphicFrameChg chg="mod modGraphic">
          <ac:chgData name="M Abdul Mubdi Bindar" userId="1683362f540db6db" providerId="LiveId" clId="{1E2BAF12-0100-4B69-AF74-AC3FE985B960}" dt="2025-09-01T02:13:08.314" v="205" actId="1076"/>
          <ac:graphicFrameMkLst>
            <pc:docMk/>
            <pc:sldMk cId="3891549163" sldId="262"/>
            <ac:graphicFrameMk id="3" creationId="{B6FC8430-7324-4A78-76D1-149E4B772885}"/>
          </ac:graphicFrameMkLst>
        </pc:graphicFrameChg>
        <pc:graphicFrameChg chg="add mod modGraphic">
          <ac:chgData name="M Abdul Mubdi Bindar" userId="1683362f540db6db" providerId="LiveId" clId="{1E2BAF12-0100-4B69-AF74-AC3FE985B960}" dt="2025-09-01T02:17:07.930" v="217" actId="14100"/>
          <ac:graphicFrameMkLst>
            <pc:docMk/>
            <pc:sldMk cId="3891549163" sldId="262"/>
            <ac:graphicFrameMk id="11" creationId="{1DAC5062-65D0-B741-AA20-01322D7FBEC7}"/>
          </ac:graphicFrameMkLst>
        </pc:graphicFrameChg>
        <pc:graphicFrameChg chg="add mod">
          <ac:chgData name="M Abdul Mubdi Bindar" userId="1683362f540db6db" providerId="LiveId" clId="{1E2BAF12-0100-4B69-AF74-AC3FE985B960}" dt="2025-09-01T02:17:48.322" v="232" actId="1076"/>
          <ac:graphicFrameMkLst>
            <pc:docMk/>
            <pc:sldMk cId="3891549163" sldId="262"/>
            <ac:graphicFrameMk id="13" creationId="{DDECB22C-B537-BBCF-740E-C59957793323}"/>
          </ac:graphicFrameMkLst>
        </pc:graphicFrameChg>
        <pc:graphicFrameChg chg="add mod">
          <ac:chgData name="M Abdul Mubdi Bindar" userId="1683362f540db6db" providerId="LiveId" clId="{1E2BAF12-0100-4B69-AF74-AC3FE985B960}" dt="2025-09-01T02:17:54.356" v="234" actId="1076"/>
          <ac:graphicFrameMkLst>
            <pc:docMk/>
            <pc:sldMk cId="3891549163" sldId="262"/>
            <ac:graphicFrameMk id="14" creationId="{C9F91D3C-2F69-AB90-A55A-42EE05782C0C}"/>
          </ac:graphicFrameMkLst>
        </pc:graphicFrameChg>
        <pc:cxnChg chg="mod">
          <ac:chgData name="M Abdul Mubdi Bindar" userId="1683362f540db6db" providerId="LiveId" clId="{1E2BAF12-0100-4B69-AF74-AC3FE985B960}" dt="2025-09-01T02:13:11.242" v="206" actId="14100"/>
          <ac:cxnSpMkLst>
            <pc:docMk/>
            <pc:sldMk cId="3891549163" sldId="262"/>
            <ac:cxnSpMk id="6" creationId="{0CFFC8EB-A843-2C80-0833-C4F7A3F7E017}"/>
          </ac:cxnSpMkLst>
        </pc:cxnChg>
      </pc:sldChg>
      <pc:sldChg chg="addSp modSp new mod">
        <pc:chgData name="M Abdul Mubdi Bindar" userId="1683362f540db6db" providerId="LiveId" clId="{1E2BAF12-0100-4B69-AF74-AC3FE985B960}" dt="2025-09-02T04:07:14.554" v="349" actId="20577"/>
        <pc:sldMkLst>
          <pc:docMk/>
          <pc:sldMk cId="513906741" sldId="263"/>
        </pc:sldMkLst>
        <pc:spChg chg="add mod">
          <ac:chgData name="M Abdul Mubdi Bindar" userId="1683362f540db6db" providerId="LiveId" clId="{1E2BAF12-0100-4B69-AF74-AC3FE985B960}" dt="2025-09-02T04:06:12.869" v="324" actId="1076"/>
          <ac:spMkLst>
            <pc:docMk/>
            <pc:sldMk cId="513906741" sldId="263"/>
            <ac:spMk id="4" creationId="{DADBE224-6ABE-FE3A-43ED-434F83174BCC}"/>
          </ac:spMkLst>
        </pc:spChg>
        <pc:spChg chg="add mod">
          <ac:chgData name="M Abdul Mubdi Bindar" userId="1683362f540db6db" providerId="LiveId" clId="{1E2BAF12-0100-4B69-AF74-AC3FE985B960}" dt="2025-09-02T04:06:08.081" v="322" actId="1076"/>
          <ac:spMkLst>
            <pc:docMk/>
            <pc:sldMk cId="513906741" sldId="263"/>
            <ac:spMk id="5" creationId="{E9EB2CA5-BD43-E7A3-3CC8-9907068B4D0D}"/>
          </ac:spMkLst>
        </pc:spChg>
        <pc:spChg chg="add mod">
          <ac:chgData name="M Abdul Mubdi Bindar" userId="1683362f540db6db" providerId="LiveId" clId="{1E2BAF12-0100-4B69-AF74-AC3FE985B960}" dt="2025-09-02T04:07:14.554" v="349" actId="20577"/>
          <ac:spMkLst>
            <pc:docMk/>
            <pc:sldMk cId="513906741" sldId="263"/>
            <ac:spMk id="10" creationId="{25E283C2-D790-4EC4-14D4-56F37D3F2A70}"/>
          </ac:spMkLst>
        </pc:spChg>
        <pc:graphicFrameChg chg="add mod modGraphic">
          <ac:chgData name="M Abdul Mubdi Bindar" userId="1683362f540db6db" providerId="LiveId" clId="{1E2BAF12-0100-4B69-AF74-AC3FE985B960}" dt="2025-09-02T04:03:29.368" v="245" actId="20577"/>
          <ac:graphicFrameMkLst>
            <pc:docMk/>
            <pc:sldMk cId="513906741" sldId="263"/>
            <ac:graphicFrameMk id="2" creationId="{8E83654E-FF75-2673-D3DF-AC2E3DDD3042}"/>
          </ac:graphicFrameMkLst>
        </pc:graphicFrameChg>
        <pc:graphicFrameChg chg="add mod modGraphic">
          <ac:chgData name="M Abdul Mubdi Bindar" userId="1683362f540db6db" providerId="LiveId" clId="{1E2BAF12-0100-4B69-AF74-AC3FE985B960}" dt="2025-09-02T04:05:53.850" v="320" actId="1076"/>
          <ac:graphicFrameMkLst>
            <pc:docMk/>
            <pc:sldMk cId="513906741" sldId="263"/>
            <ac:graphicFrameMk id="3" creationId="{94A72612-0473-0E5F-C651-205AC262F98A}"/>
          </ac:graphicFrameMkLst>
        </pc:graphicFrameChg>
        <pc:graphicFrameChg chg="add mod modGraphic">
          <ac:chgData name="M Abdul Mubdi Bindar" userId="1683362f540db6db" providerId="LiveId" clId="{1E2BAF12-0100-4B69-AF74-AC3FE985B960}" dt="2025-09-02T04:07:08.197" v="339" actId="1076"/>
          <ac:graphicFrameMkLst>
            <pc:docMk/>
            <pc:sldMk cId="513906741" sldId="263"/>
            <ac:graphicFrameMk id="6" creationId="{47880ADC-C3C5-6319-FA01-1856719F47A0}"/>
          </ac:graphicFrameMkLst>
        </pc:graphicFrameChg>
        <pc:cxnChg chg="add mod">
          <ac:chgData name="M Abdul Mubdi Bindar" userId="1683362f540db6db" providerId="LiveId" clId="{1E2BAF12-0100-4B69-AF74-AC3FE985B960}" dt="2025-09-02T04:07:03.518" v="337" actId="14100"/>
          <ac:cxnSpMkLst>
            <pc:docMk/>
            <pc:sldMk cId="513906741" sldId="263"/>
            <ac:cxnSpMk id="7" creationId="{06DE125F-9E01-EE14-EB25-9905388FB7D9}"/>
          </ac:cxnSpMkLst>
        </pc:cxnChg>
        <pc:cxnChg chg="add mod">
          <ac:chgData name="M Abdul Mubdi Bindar" userId="1683362f540db6db" providerId="LiveId" clId="{1E2BAF12-0100-4B69-AF74-AC3FE985B960}" dt="2025-09-02T04:07:06.321" v="338" actId="571"/>
          <ac:cxnSpMkLst>
            <pc:docMk/>
            <pc:sldMk cId="513906741" sldId="263"/>
            <ac:cxnSpMk id="9" creationId="{9E340CA3-32C6-0391-F760-39A89186FB07}"/>
          </ac:cxnSpMkLst>
        </pc:cxnChg>
      </pc:sldChg>
      <pc:sldChg chg="addSp modSp new mod">
        <pc:chgData name="M Abdul Mubdi Bindar" userId="1683362f540db6db" providerId="LiveId" clId="{1E2BAF12-0100-4B69-AF74-AC3FE985B960}" dt="2025-09-16T23:40:03.911" v="380" actId="1076"/>
        <pc:sldMkLst>
          <pc:docMk/>
          <pc:sldMk cId="3461196386" sldId="265"/>
        </pc:sldMkLst>
        <pc:spChg chg="add mod">
          <ac:chgData name="M Abdul Mubdi Bindar" userId="1683362f540db6db" providerId="LiveId" clId="{1E2BAF12-0100-4B69-AF74-AC3FE985B960}" dt="2025-09-16T23:39:14.406" v="368" actId="1076"/>
          <ac:spMkLst>
            <pc:docMk/>
            <pc:sldMk cId="3461196386" sldId="265"/>
            <ac:spMk id="4" creationId="{B897FFBA-ABCB-E07E-D3EA-9065C76B534F}"/>
          </ac:spMkLst>
        </pc:spChg>
        <pc:spChg chg="add mod">
          <ac:chgData name="M Abdul Mubdi Bindar" userId="1683362f540db6db" providerId="LiveId" clId="{1E2BAF12-0100-4B69-AF74-AC3FE985B960}" dt="2025-09-16T23:39:38.206" v="373" actId="1076"/>
          <ac:spMkLst>
            <pc:docMk/>
            <pc:sldMk cId="3461196386" sldId="265"/>
            <ac:spMk id="5" creationId="{84B4218D-814C-222E-A633-06C1DABAF40B}"/>
          </ac:spMkLst>
        </pc:spChg>
        <pc:picChg chg="add mod">
          <ac:chgData name="M Abdul Mubdi Bindar" userId="1683362f540db6db" providerId="LiveId" clId="{1E2BAF12-0100-4B69-AF74-AC3FE985B960}" dt="2025-09-16T23:39:12.544" v="367" actId="1076"/>
          <ac:picMkLst>
            <pc:docMk/>
            <pc:sldMk cId="3461196386" sldId="265"/>
            <ac:picMk id="3" creationId="{B41A952D-C7EF-D5B7-2C8E-6613D4EA75C3}"/>
          </ac:picMkLst>
        </pc:picChg>
        <pc:picChg chg="add mod">
          <ac:chgData name="M Abdul Mubdi Bindar" userId="1683362f540db6db" providerId="LiveId" clId="{1E2BAF12-0100-4B69-AF74-AC3FE985B960}" dt="2025-09-16T23:39:27.306" v="371" actId="732"/>
          <ac:picMkLst>
            <pc:docMk/>
            <pc:sldMk cId="3461196386" sldId="265"/>
            <ac:picMk id="1026" creationId="{1C3E3253-3AA8-9303-16CF-E884393EF0F4}"/>
          </ac:picMkLst>
        </pc:picChg>
        <pc:picChg chg="add mod">
          <ac:chgData name="M Abdul Mubdi Bindar" userId="1683362f540db6db" providerId="LiveId" clId="{1E2BAF12-0100-4B69-AF74-AC3FE985B960}" dt="2025-09-16T23:40:03.911" v="380" actId="1076"/>
          <ac:picMkLst>
            <pc:docMk/>
            <pc:sldMk cId="3461196386" sldId="265"/>
            <ac:picMk id="1028" creationId="{67162AF8-C05F-E65E-D159-65D7C92A5823}"/>
          </ac:picMkLst>
        </pc:picChg>
      </pc:sldChg>
      <pc:sldChg chg="addSp delSp modSp new mod">
        <pc:chgData name="M Abdul Mubdi Bindar" userId="1683362f540db6db" providerId="LiveId" clId="{1E2BAF12-0100-4B69-AF74-AC3FE985B960}" dt="2025-09-23T04:16:30.986" v="391" actId="21"/>
        <pc:sldMkLst>
          <pc:docMk/>
          <pc:sldMk cId="3870465208" sldId="266"/>
        </pc:sldMkLst>
        <pc:spChg chg="add mod">
          <ac:chgData name="M Abdul Mubdi Bindar" userId="1683362f540db6db" providerId="LiveId" clId="{1E2BAF12-0100-4B69-AF74-AC3FE985B960}" dt="2025-09-23T04:15:42.264" v="389" actId="14100"/>
          <ac:spMkLst>
            <pc:docMk/>
            <pc:sldMk cId="3870465208" sldId="266"/>
            <ac:spMk id="3" creationId="{034C8D4B-5264-3E4A-A28B-73A1C358D6B3}"/>
          </ac:spMkLst>
        </pc:spChg>
        <pc:spChg chg="add mod">
          <ac:chgData name="M Abdul Mubdi Bindar" userId="1683362f540db6db" providerId="LiveId" clId="{1E2BAF12-0100-4B69-AF74-AC3FE985B960}" dt="2025-09-23T04:15:30.725" v="387"/>
          <ac:spMkLst>
            <pc:docMk/>
            <pc:sldMk cId="3870465208" sldId="266"/>
            <ac:spMk id="4" creationId="{83DB5E79-0CD9-941E-A573-9B798A742541}"/>
          </ac:spMkLst>
        </pc:spChg>
        <pc:spChg chg="add mod">
          <ac:chgData name="M Abdul Mubdi Bindar" userId="1683362f540db6db" providerId="LiveId" clId="{1E2BAF12-0100-4B69-AF74-AC3FE985B960}" dt="2025-09-23T04:15:30.725" v="387"/>
          <ac:spMkLst>
            <pc:docMk/>
            <pc:sldMk cId="3870465208" sldId="266"/>
            <ac:spMk id="5" creationId="{F686A278-8E2D-20E9-42AC-FC6A6647978E}"/>
          </ac:spMkLst>
        </pc:spChg>
        <pc:spChg chg="add mod">
          <ac:chgData name="M Abdul Mubdi Bindar" userId="1683362f540db6db" providerId="LiveId" clId="{1E2BAF12-0100-4B69-AF74-AC3FE985B960}" dt="2025-09-23T04:15:30.725" v="387"/>
          <ac:spMkLst>
            <pc:docMk/>
            <pc:sldMk cId="3870465208" sldId="266"/>
            <ac:spMk id="6" creationId="{4209E651-2461-E4FF-D774-78829C25E940}"/>
          </ac:spMkLst>
        </pc:spChg>
        <pc:picChg chg="add del mod">
          <ac:chgData name="M Abdul Mubdi Bindar" userId="1683362f540db6db" providerId="LiveId" clId="{1E2BAF12-0100-4B69-AF74-AC3FE985B960}" dt="2025-09-23T04:16:30.986" v="391" actId="21"/>
          <ac:picMkLst>
            <pc:docMk/>
            <pc:sldMk cId="3870465208" sldId="266"/>
            <ac:picMk id="2" creationId="{467B431C-6907-748B-CF6A-943D993E4FD0}"/>
          </ac:picMkLst>
        </pc:picChg>
      </pc:sldChg>
      <pc:sldChg chg="addSp modSp new mod">
        <pc:chgData name="M Abdul Mubdi Bindar" userId="1683362f540db6db" providerId="LiveId" clId="{1E2BAF12-0100-4B69-AF74-AC3FE985B960}" dt="2025-09-23T04:25:30.772" v="414" actId="14100"/>
        <pc:sldMkLst>
          <pc:docMk/>
          <pc:sldMk cId="2814554963" sldId="267"/>
        </pc:sldMkLst>
        <pc:spChg chg="add mod">
          <ac:chgData name="M Abdul Mubdi Bindar" userId="1683362f540db6db" providerId="LiveId" clId="{1E2BAF12-0100-4B69-AF74-AC3FE985B960}" dt="2025-09-23T04:25:30.772" v="414" actId="14100"/>
          <ac:spMkLst>
            <pc:docMk/>
            <pc:sldMk cId="2814554963" sldId="267"/>
            <ac:spMk id="3" creationId="{996BE813-4BDE-E9E7-D9CF-B53E7842FDD9}"/>
          </ac:spMkLst>
        </pc:spChg>
        <pc:picChg chg="add mod">
          <ac:chgData name="M Abdul Mubdi Bindar" userId="1683362f540db6db" providerId="LiveId" clId="{1E2BAF12-0100-4B69-AF74-AC3FE985B960}" dt="2025-09-23T04:25:21.260" v="411" actId="1076"/>
          <ac:picMkLst>
            <pc:docMk/>
            <pc:sldMk cId="2814554963" sldId="267"/>
            <ac:picMk id="2" creationId="{51EF963F-854C-175C-78FF-97CD3569053A}"/>
          </ac:picMkLst>
        </pc:picChg>
        <pc:cxnChg chg="add mod">
          <ac:chgData name="M Abdul Mubdi Bindar" userId="1683362f540db6db" providerId="LiveId" clId="{1E2BAF12-0100-4B69-AF74-AC3FE985B960}" dt="2025-09-23T04:25:09.849" v="406" actId="14100"/>
          <ac:cxnSpMkLst>
            <pc:docMk/>
            <pc:sldMk cId="2814554963" sldId="267"/>
            <ac:cxnSpMk id="4" creationId="{DAFCEA9B-84CF-BC4C-F3E1-0677A0FA5324}"/>
          </ac:cxnSpMkLst>
        </pc:cxnChg>
        <pc:cxnChg chg="add mod">
          <ac:chgData name="M Abdul Mubdi Bindar" userId="1683362f540db6db" providerId="LiveId" clId="{1E2BAF12-0100-4B69-AF74-AC3FE985B960}" dt="2025-09-23T04:25:14.915" v="409" actId="14100"/>
          <ac:cxnSpMkLst>
            <pc:docMk/>
            <pc:sldMk cId="2814554963" sldId="267"/>
            <ac:cxnSpMk id="5" creationId="{EDC26D93-99EF-39B1-90BD-FA53842845FC}"/>
          </ac:cxnSpMkLst>
        </pc:cxnChg>
      </pc:sldChg>
    </pc:docChg>
  </pc:docChgLst>
  <pc:docChgLst>
    <pc:chgData name="M Abdul Mubdi Bindar" userId="1683362f540db6db" providerId="LiveId" clId="{FFD177AE-1773-4B7A-80C7-C77014364F5F}"/>
    <pc:docChg chg="undo custSel addSld delSld modSld">
      <pc:chgData name="M Abdul Mubdi Bindar" userId="1683362f540db6db" providerId="LiveId" clId="{FFD177AE-1773-4B7A-80C7-C77014364F5F}" dt="2025-09-02T17:11:35.828" v="585" actId="1076"/>
      <pc:docMkLst>
        <pc:docMk/>
      </pc:docMkLst>
      <pc:sldChg chg="addSp modSp mod">
        <pc:chgData name="M Abdul Mubdi Bindar" userId="1683362f540db6db" providerId="LiveId" clId="{FFD177AE-1773-4B7A-80C7-C77014364F5F}" dt="2025-08-29T21:37:21.549" v="89" actId="20577"/>
        <pc:sldMkLst>
          <pc:docMk/>
          <pc:sldMk cId="3084116128" sldId="256"/>
        </pc:sldMkLst>
        <pc:spChg chg="add mod">
          <ac:chgData name="M Abdul Mubdi Bindar" userId="1683362f540db6db" providerId="LiveId" clId="{FFD177AE-1773-4B7A-80C7-C77014364F5F}" dt="2025-08-29T21:37:13.967" v="76" actId="1076"/>
          <ac:spMkLst>
            <pc:docMk/>
            <pc:sldMk cId="3084116128" sldId="256"/>
            <ac:spMk id="3" creationId="{4FD2AC67-BEE2-47EE-69E3-53990C2E766D}"/>
          </ac:spMkLst>
        </pc:spChg>
        <pc:spChg chg="add mod">
          <ac:chgData name="M Abdul Mubdi Bindar" userId="1683362f540db6db" providerId="LiveId" clId="{FFD177AE-1773-4B7A-80C7-C77014364F5F}" dt="2025-08-29T21:34:44.380" v="50" actId="20577"/>
          <ac:spMkLst>
            <pc:docMk/>
            <pc:sldMk cId="3084116128" sldId="256"/>
            <ac:spMk id="5" creationId="{865C731C-130A-5163-2605-85C2B5ABB007}"/>
          </ac:spMkLst>
        </pc:spChg>
        <pc:spChg chg="add mod">
          <ac:chgData name="M Abdul Mubdi Bindar" userId="1683362f540db6db" providerId="LiveId" clId="{FFD177AE-1773-4B7A-80C7-C77014364F5F}" dt="2025-08-29T21:37:21.549" v="89" actId="20577"/>
          <ac:spMkLst>
            <pc:docMk/>
            <pc:sldMk cId="3084116128" sldId="256"/>
            <ac:spMk id="7" creationId="{895F9949-9E8C-8C71-ADCD-06B94CAB8556}"/>
          </ac:spMkLst>
        </pc:spChg>
        <pc:graphicFrameChg chg="mod">
          <ac:chgData name="M Abdul Mubdi Bindar" userId="1683362f540db6db" providerId="LiveId" clId="{FFD177AE-1773-4B7A-80C7-C77014364F5F}" dt="2025-08-29T21:37:13.967" v="76" actId="1076"/>
          <ac:graphicFrameMkLst>
            <pc:docMk/>
            <pc:sldMk cId="3084116128" sldId="256"/>
            <ac:graphicFrameMk id="8" creationId="{3A595911-415B-1BD0-E28D-402243F7B63D}"/>
          </ac:graphicFrameMkLst>
        </pc:graphicFrameChg>
        <pc:graphicFrameChg chg="mod">
          <ac:chgData name="M Abdul Mubdi Bindar" userId="1683362f540db6db" providerId="LiveId" clId="{FFD177AE-1773-4B7A-80C7-C77014364F5F}" dt="2025-08-29T21:37:13.967" v="76" actId="1076"/>
          <ac:graphicFrameMkLst>
            <pc:docMk/>
            <pc:sldMk cId="3084116128" sldId="256"/>
            <ac:graphicFrameMk id="9" creationId="{D8A271E0-58DC-48E9-BEFE-5291F3696F8F}"/>
          </ac:graphicFrameMkLst>
        </pc:graphicFrameChg>
      </pc:sldChg>
      <pc:sldChg chg="modSp mod">
        <pc:chgData name="M Abdul Mubdi Bindar" userId="1683362f540db6db" providerId="LiveId" clId="{FFD177AE-1773-4B7A-80C7-C77014364F5F}" dt="2025-08-16T22:22:31.531" v="28" actId="20577"/>
        <pc:sldMkLst>
          <pc:docMk/>
          <pc:sldMk cId="2431801248" sldId="257"/>
        </pc:sldMkLst>
      </pc:sldChg>
      <pc:sldChg chg="addSp modSp mod">
        <pc:chgData name="M Abdul Mubdi Bindar" userId="1683362f540db6db" providerId="LiveId" clId="{FFD177AE-1773-4B7A-80C7-C77014364F5F}" dt="2025-09-02T17:05:14.080" v="529" actId="1076"/>
        <pc:sldMkLst>
          <pc:docMk/>
          <pc:sldMk cId="1934586086" sldId="258"/>
        </pc:sldMkLst>
        <pc:graphicFrameChg chg="mod modGraphic">
          <ac:chgData name="M Abdul Mubdi Bindar" userId="1683362f540db6db" providerId="LiveId" clId="{FFD177AE-1773-4B7A-80C7-C77014364F5F}" dt="2025-09-02T17:05:04.568" v="528" actId="20577"/>
          <ac:graphicFrameMkLst>
            <pc:docMk/>
            <pc:sldMk cId="1934586086" sldId="258"/>
            <ac:graphicFrameMk id="10" creationId="{3A6002A9-52A7-05FA-232A-76E16F80E016}"/>
          </ac:graphicFrameMkLst>
        </pc:graphicFrameChg>
        <pc:graphicFrameChg chg="mod">
          <ac:chgData name="M Abdul Mubdi Bindar" userId="1683362f540db6db" providerId="LiveId" clId="{FFD177AE-1773-4B7A-80C7-C77014364F5F}" dt="2025-09-02T17:05:14.080" v="529" actId="1076"/>
          <ac:graphicFrameMkLst>
            <pc:docMk/>
            <pc:sldMk cId="1934586086" sldId="258"/>
            <ac:graphicFrameMk id="11" creationId="{70FB074B-92C9-3BE9-CD82-881B1EB90473}"/>
          </ac:graphicFrameMkLst>
        </pc:graphicFrameChg>
        <pc:graphicFrameChg chg="mod">
          <ac:chgData name="M Abdul Mubdi Bindar" userId="1683362f540db6db" providerId="LiveId" clId="{FFD177AE-1773-4B7A-80C7-C77014364F5F}" dt="2025-09-02T17:00:16.204" v="491" actId="1076"/>
          <ac:graphicFrameMkLst>
            <pc:docMk/>
            <pc:sldMk cId="1934586086" sldId="258"/>
            <ac:graphicFrameMk id="13" creationId="{F89ADDC1-B7D3-5382-0D42-60F3D599002D}"/>
          </ac:graphicFrameMkLst>
        </pc:graphicFrameChg>
        <pc:cxnChg chg="add mod">
          <ac:chgData name="M Abdul Mubdi Bindar" userId="1683362f540db6db" providerId="LiveId" clId="{FFD177AE-1773-4B7A-80C7-C77014364F5F}" dt="2025-09-02T17:00:32.286" v="496" actId="1076"/>
          <ac:cxnSpMkLst>
            <pc:docMk/>
            <pc:sldMk cId="1934586086" sldId="258"/>
            <ac:cxnSpMk id="2" creationId="{1419DB3E-3019-0514-B2A2-2C6C47BC67E6}"/>
          </ac:cxnSpMkLst>
        </pc:cxnChg>
      </pc:sldChg>
      <pc:sldChg chg="addSp delSp modSp mod">
        <pc:chgData name="M Abdul Mubdi Bindar" userId="1683362f540db6db" providerId="LiveId" clId="{FFD177AE-1773-4B7A-80C7-C77014364F5F}" dt="2025-09-02T17:11:06.330" v="558" actId="21"/>
        <pc:sldMkLst>
          <pc:docMk/>
          <pc:sldMk cId="1670332199" sldId="259"/>
        </pc:sldMkLst>
        <pc:graphicFrameChg chg="add mod modGraphic">
          <ac:chgData name="M Abdul Mubdi Bindar" userId="1683362f540db6db" providerId="LiveId" clId="{FFD177AE-1773-4B7A-80C7-C77014364F5F}" dt="2025-09-02T14:22:29.472" v="281" actId="1076"/>
          <ac:graphicFrameMkLst>
            <pc:docMk/>
            <pc:sldMk cId="1670332199" sldId="259"/>
            <ac:graphicFrameMk id="2" creationId="{5767D028-1E65-2C9A-E6D2-D548D9FEC73E}"/>
          </ac:graphicFrameMkLst>
        </pc:graphicFrameChg>
        <pc:graphicFrameChg chg="mod modGraphic">
          <ac:chgData name="M Abdul Mubdi Bindar" userId="1683362f540db6db" providerId="LiveId" clId="{FFD177AE-1773-4B7A-80C7-C77014364F5F}" dt="2025-09-02T14:22:25.809" v="280" actId="14100"/>
          <ac:graphicFrameMkLst>
            <pc:docMk/>
            <pc:sldMk cId="1670332199" sldId="259"/>
            <ac:graphicFrameMk id="5" creationId="{AAD637FA-6257-2340-A3C5-00EC24D6A4BF}"/>
          </ac:graphicFrameMkLst>
        </pc:graphicFrameChg>
        <pc:graphicFrameChg chg="modGraphic">
          <ac:chgData name="M Abdul Mubdi Bindar" userId="1683362f540db6db" providerId="LiveId" clId="{FFD177AE-1773-4B7A-80C7-C77014364F5F}" dt="2025-09-02T17:10:51.634" v="553" actId="20577"/>
          <ac:graphicFrameMkLst>
            <pc:docMk/>
            <pc:sldMk cId="1670332199" sldId="259"/>
            <ac:graphicFrameMk id="9" creationId="{1ACFA266-FFE9-65CD-990A-3C8B3D694C37}"/>
          </ac:graphicFrameMkLst>
        </pc:graphicFrameChg>
      </pc:sldChg>
      <pc:sldChg chg="addSp modSp new mod">
        <pc:chgData name="M Abdul Mubdi Bindar" userId="1683362f540db6db" providerId="LiveId" clId="{FFD177AE-1773-4B7A-80C7-C77014364F5F}" dt="2025-08-29T21:51:45.708" v="120" actId="1076"/>
        <pc:sldMkLst>
          <pc:docMk/>
          <pc:sldMk cId="3469917747" sldId="261"/>
        </pc:sldMkLst>
        <pc:graphicFrameChg chg="add mod">
          <ac:chgData name="M Abdul Mubdi Bindar" userId="1683362f540db6db" providerId="LiveId" clId="{FFD177AE-1773-4B7A-80C7-C77014364F5F}" dt="2025-08-29T21:46:22.677" v="91"/>
          <ac:graphicFrameMkLst>
            <pc:docMk/>
            <pc:sldMk cId="3469917747" sldId="261"/>
            <ac:graphicFrameMk id="2" creationId="{E4687EF2-AA67-F1CE-8467-A676207AD78B}"/>
          </ac:graphicFrameMkLst>
        </pc:graphicFrameChg>
        <pc:graphicFrameChg chg="add mod modGraphic">
          <ac:chgData name="M Abdul Mubdi Bindar" userId="1683362f540db6db" providerId="LiveId" clId="{FFD177AE-1773-4B7A-80C7-C77014364F5F}" dt="2025-08-29T21:47:19.731" v="113" actId="1076"/>
          <ac:graphicFrameMkLst>
            <pc:docMk/>
            <pc:sldMk cId="3469917747" sldId="261"/>
            <ac:graphicFrameMk id="3" creationId="{2F739048-FF4A-0464-246D-F5CA94DBAEBE}"/>
          </ac:graphicFrameMkLst>
        </pc:graphicFrameChg>
        <pc:graphicFrameChg chg="add mod">
          <ac:chgData name="M Abdul Mubdi Bindar" userId="1683362f540db6db" providerId="LiveId" clId="{FFD177AE-1773-4B7A-80C7-C77014364F5F}" dt="2025-08-29T21:51:42.928" v="119" actId="1076"/>
          <ac:graphicFrameMkLst>
            <pc:docMk/>
            <pc:sldMk cId="3469917747" sldId="261"/>
            <ac:graphicFrameMk id="7" creationId="{89831A9D-CD40-CBBD-598C-B59F5F82543C}"/>
          </ac:graphicFrameMkLst>
        </pc:graphicFrameChg>
        <pc:graphicFrameChg chg="add mod">
          <ac:chgData name="M Abdul Mubdi Bindar" userId="1683362f540db6db" providerId="LiveId" clId="{FFD177AE-1773-4B7A-80C7-C77014364F5F}" dt="2025-08-29T21:51:45.708" v="120" actId="1076"/>
          <ac:graphicFrameMkLst>
            <pc:docMk/>
            <pc:sldMk cId="3469917747" sldId="261"/>
            <ac:graphicFrameMk id="8" creationId="{1026D987-9A30-70B9-5EFA-C8954439FED0}"/>
          </ac:graphicFrameMkLst>
        </pc:graphicFrameChg>
        <pc:cxnChg chg="add">
          <ac:chgData name="M Abdul Mubdi Bindar" userId="1683362f540db6db" providerId="LiveId" clId="{FFD177AE-1773-4B7A-80C7-C77014364F5F}" dt="2025-08-29T21:47:28.929" v="114" actId="11529"/>
          <ac:cxnSpMkLst>
            <pc:docMk/>
            <pc:sldMk cId="3469917747" sldId="261"/>
            <ac:cxnSpMk id="5" creationId="{27F4BC5F-E6AE-A23F-A186-2B110C126EE8}"/>
          </ac:cxnSpMkLst>
        </pc:cxnChg>
        <pc:cxnChg chg="add mod">
          <ac:chgData name="M Abdul Mubdi Bindar" userId="1683362f540db6db" providerId="LiveId" clId="{FFD177AE-1773-4B7A-80C7-C77014364F5F}" dt="2025-08-29T21:47:32.032" v="115" actId="571"/>
          <ac:cxnSpMkLst>
            <pc:docMk/>
            <pc:sldMk cId="3469917747" sldId="261"/>
            <ac:cxnSpMk id="6" creationId="{68AFDD5F-98CF-EA80-E022-1CABF333D3F7}"/>
          </ac:cxnSpMkLst>
        </pc:cxnChg>
      </pc:sldChg>
      <pc:sldChg chg="addSp delSp modSp mod">
        <pc:chgData name="M Abdul Mubdi Bindar" userId="1683362f540db6db" providerId="LiveId" clId="{FFD177AE-1773-4B7A-80C7-C77014364F5F}" dt="2025-09-02T16:45:50.299" v="489" actId="20577"/>
        <pc:sldMkLst>
          <pc:docMk/>
          <pc:sldMk cId="513906741" sldId="263"/>
        </pc:sldMkLst>
        <pc:spChg chg="add mod">
          <ac:chgData name="M Abdul Mubdi Bindar" userId="1683362f540db6db" providerId="LiveId" clId="{FFD177AE-1773-4B7A-80C7-C77014364F5F}" dt="2025-09-02T16:42:42.029" v="323" actId="208"/>
          <ac:spMkLst>
            <pc:docMk/>
            <pc:sldMk cId="513906741" sldId="263"/>
            <ac:spMk id="13" creationId="{8D5EC128-667E-76AF-66F8-A865A1231D38}"/>
          </ac:spMkLst>
        </pc:spChg>
        <pc:spChg chg="add mod">
          <ac:chgData name="M Abdul Mubdi Bindar" userId="1683362f540db6db" providerId="LiveId" clId="{FFD177AE-1773-4B7A-80C7-C77014364F5F}" dt="2025-09-02T16:42:42.029" v="323" actId="208"/>
          <ac:spMkLst>
            <pc:docMk/>
            <pc:sldMk cId="513906741" sldId="263"/>
            <ac:spMk id="14" creationId="{D3D80A3F-276D-BBCC-89C3-CA9845CE7DFE}"/>
          </ac:spMkLst>
        </pc:spChg>
        <pc:spChg chg="add mod">
          <ac:chgData name="M Abdul Mubdi Bindar" userId="1683362f540db6db" providerId="LiveId" clId="{FFD177AE-1773-4B7A-80C7-C77014364F5F}" dt="2025-09-02T16:42:52.925" v="325" actId="14100"/>
          <ac:spMkLst>
            <pc:docMk/>
            <pc:sldMk cId="513906741" sldId="263"/>
            <ac:spMk id="15" creationId="{6F952C8D-A351-53E2-C8ED-6ABC3901C4A0}"/>
          </ac:spMkLst>
        </pc:spChg>
        <pc:spChg chg="add mod">
          <ac:chgData name="M Abdul Mubdi Bindar" userId="1683362f540db6db" providerId="LiveId" clId="{FFD177AE-1773-4B7A-80C7-C77014364F5F}" dt="2025-09-02T16:42:58.011" v="327" actId="14100"/>
          <ac:spMkLst>
            <pc:docMk/>
            <pc:sldMk cId="513906741" sldId="263"/>
            <ac:spMk id="16" creationId="{DAE353B5-1E2A-9FA7-DA22-A0833FAB40C2}"/>
          </ac:spMkLst>
        </pc:spChg>
        <pc:spChg chg="add mod">
          <ac:chgData name="M Abdul Mubdi Bindar" userId="1683362f540db6db" providerId="LiveId" clId="{FFD177AE-1773-4B7A-80C7-C77014364F5F}" dt="2025-09-02T16:44:06.415" v="370" actId="1076"/>
          <ac:spMkLst>
            <pc:docMk/>
            <pc:sldMk cId="513906741" sldId="263"/>
            <ac:spMk id="21" creationId="{E6FD195A-D004-970A-0A35-FAB4A1E9BEB5}"/>
          </ac:spMkLst>
        </pc:spChg>
        <pc:spChg chg="add mod">
          <ac:chgData name="M Abdul Mubdi Bindar" userId="1683362f540db6db" providerId="LiveId" clId="{FFD177AE-1773-4B7A-80C7-C77014364F5F}" dt="2025-09-02T16:44:09.530" v="371" actId="571"/>
          <ac:spMkLst>
            <pc:docMk/>
            <pc:sldMk cId="513906741" sldId="263"/>
            <ac:spMk id="22" creationId="{DEF3AB44-5570-C2B9-C2A9-2B945A436ACB}"/>
          </ac:spMkLst>
        </pc:spChg>
        <pc:spChg chg="add mod">
          <ac:chgData name="M Abdul Mubdi Bindar" userId="1683362f540db6db" providerId="LiveId" clId="{FFD177AE-1773-4B7A-80C7-C77014364F5F}" dt="2025-09-02T16:44:11.472" v="372" actId="571"/>
          <ac:spMkLst>
            <pc:docMk/>
            <pc:sldMk cId="513906741" sldId="263"/>
            <ac:spMk id="23" creationId="{C390ED87-0806-643B-249C-18252B6B6B1F}"/>
          </ac:spMkLst>
        </pc:spChg>
        <pc:spChg chg="add mod">
          <ac:chgData name="M Abdul Mubdi Bindar" userId="1683362f540db6db" providerId="LiveId" clId="{FFD177AE-1773-4B7A-80C7-C77014364F5F}" dt="2025-09-02T16:44:14.114" v="373" actId="571"/>
          <ac:spMkLst>
            <pc:docMk/>
            <pc:sldMk cId="513906741" sldId="263"/>
            <ac:spMk id="24" creationId="{A92943E9-9F65-5104-83CB-86AA7C4BAE79}"/>
          </ac:spMkLst>
        </pc:spChg>
        <pc:spChg chg="add mod">
          <ac:chgData name="M Abdul Mubdi Bindar" userId="1683362f540db6db" providerId="LiveId" clId="{FFD177AE-1773-4B7A-80C7-C77014364F5F}" dt="2025-09-02T16:45:17.889" v="462" actId="1037"/>
          <ac:spMkLst>
            <pc:docMk/>
            <pc:sldMk cId="513906741" sldId="263"/>
            <ac:spMk id="25" creationId="{6FD5939D-63A7-DFB7-B155-5D577FE3630A}"/>
          </ac:spMkLst>
        </pc:spChg>
        <pc:spChg chg="add mod">
          <ac:chgData name="M Abdul Mubdi Bindar" userId="1683362f540db6db" providerId="LiveId" clId="{FFD177AE-1773-4B7A-80C7-C77014364F5F}" dt="2025-09-02T16:45:22.539" v="467" actId="1036"/>
          <ac:spMkLst>
            <pc:docMk/>
            <pc:sldMk cId="513906741" sldId="263"/>
            <ac:spMk id="26" creationId="{C6DC2BBC-B5C6-B39D-9D5B-BCECE69615BB}"/>
          </ac:spMkLst>
        </pc:spChg>
        <pc:spChg chg="add mod">
          <ac:chgData name="M Abdul Mubdi Bindar" userId="1683362f540db6db" providerId="LiveId" clId="{FFD177AE-1773-4B7A-80C7-C77014364F5F}" dt="2025-09-02T16:45:17.889" v="462" actId="1037"/>
          <ac:spMkLst>
            <pc:docMk/>
            <pc:sldMk cId="513906741" sldId="263"/>
            <ac:spMk id="27" creationId="{3BE218BB-97E7-7CA3-962C-3F957BCF6D65}"/>
          </ac:spMkLst>
        </pc:spChg>
        <pc:spChg chg="add mod">
          <ac:chgData name="M Abdul Mubdi Bindar" userId="1683362f540db6db" providerId="LiveId" clId="{FFD177AE-1773-4B7A-80C7-C77014364F5F}" dt="2025-09-02T16:45:17.889" v="462" actId="1037"/>
          <ac:spMkLst>
            <pc:docMk/>
            <pc:sldMk cId="513906741" sldId="263"/>
            <ac:spMk id="28" creationId="{34076BE8-E369-11C3-2B5E-DAEB6DBAC954}"/>
          </ac:spMkLst>
        </pc:spChg>
        <pc:spChg chg="add mod">
          <ac:chgData name="M Abdul Mubdi Bindar" userId="1683362f540db6db" providerId="LiveId" clId="{FFD177AE-1773-4B7A-80C7-C77014364F5F}" dt="2025-09-02T16:45:17.889" v="462" actId="1037"/>
          <ac:spMkLst>
            <pc:docMk/>
            <pc:sldMk cId="513906741" sldId="263"/>
            <ac:spMk id="29" creationId="{B81DFF95-1A6D-28F2-8FBB-FB759B092FF5}"/>
          </ac:spMkLst>
        </pc:spChg>
        <pc:spChg chg="add mod">
          <ac:chgData name="M Abdul Mubdi Bindar" userId="1683362f540db6db" providerId="LiveId" clId="{FFD177AE-1773-4B7A-80C7-C77014364F5F}" dt="2025-09-02T16:45:50.299" v="489" actId="20577"/>
          <ac:spMkLst>
            <pc:docMk/>
            <pc:sldMk cId="513906741" sldId="263"/>
            <ac:spMk id="36" creationId="{749EADBB-3419-491B-9667-85C9F4900D26}"/>
          </ac:spMkLst>
        </pc:spChg>
        <pc:graphicFrameChg chg="add mod modGraphic">
          <ac:chgData name="M Abdul Mubdi Bindar" userId="1683362f540db6db" providerId="LiveId" clId="{FFD177AE-1773-4B7A-80C7-C77014364F5F}" dt="2025-09-02T16:41:52.738" v="310" actId="14100"/>
          <ac:graphicFrameMkLst>
            <pc:docMk/>
            <pc:sldMk cId="513906741" sldId="263"/>
            <ac:graphicFrameMk id="11" creationId="{8F95AC5D-6526-5589-E9A1-D8CD15E43795}"/>
          </ac:graphicFrameMkLst>
        </pc:graphicFrameChg>
        <pc:graphicFrameChg chg="add mod modGraphic">
          <ac:chgData name="M Abdul Mubdi Bindar" userId="1683362f540db6db" providerId="LiveId" clId="{FFD177AE-1773-4B7A-80C7-C77014364F5F}" dt="2025-09-02T16:44:17.258" v="374" actId="1076"/>
          <ac:graphicFrameMkLst>
            <pc:docMk/>
            <pc:sldMk cId="513906741" sldId="263"/>
            <ac:graphicFrameMk id="12" creationId="{6F4CCA56-31E9-9319-75E8-69A982F1B910}"/>
          </ac:graphicFrameMkLst>
        </pc:graphicFrameChg>
        <pc:cxnChg chg="add mod">
          <ac:chgData name="M Abdul Mubdi Bindar" userId="1683362f540db6db" providerId="LiveId" clId="{FFD177AE-1773-4B7A-80C7-C77014364F5F}" dt="2025-09-02T16:43:25.463" v="331" actId="693"/>
          <ac:cxnSpMkLst>
            <pc:docMk/>
            <pc:sldMk cId="513906741" sldId="263"/>
            <ac:cxnSpMk id="18" creationId="{D86CC8F8-830D-0AE0-4C1E-44B923FFA63C}"/>
          </ac:cxnSpMkLst>
        </pc:cxnChg>
        <pc:cxnChg chg="add mod">
          <ac:chgData name="M Abdul Mubdi Bindar" userId="1683362f540db6db" providerId="LiveId" clId="{FFD177AE-1773-4B7A-80C7-C77014364F5F}" dt="2025-09-02T16:43:28.525" v="332" actId="571"/>
          <ac:cxnSpMkLst>
            <pc:docMk/>
            <pc:sldMk cId="513906741" sldId="263"/>
            <ac:cxnSpMk id="19" creationId="{3C016588-F74E-FA0D-77F9-FE283B21AA2F}"/>
          </ac:cxnSpMkLst>
        </pc:cxnChg>
        <pc:cxnChg chg="add mod">
          <ac:chgData name="M Abdul Mubdi Bindar" userId="1683362f540db6db" providerId="LiveId" clId="{FFD177AE-1773-4B7A-80C7-C77014364F5F}" dt="2025-09-02T16:43:36.543" v="335" actId="1076"/>
          <ac:cxnSpMkLst>
            <pc:docMk/>
            <pc:sldMk cId="513906741" sldId="263"/>
            <ac:cxnSpMk id="20" creationId="{D39B526F-93F6-3C68-A33E-D32437B709C9}"/>
          </ac:cxnSpMkLst>
        </pc:cxnChg>
        <pc:cxnChg chg="add mod">
          <ac:chgData name="M Abdul Mubdi Bindar" userId="1683362f540db6db" providerId="LiveId" clId="{FFD177AE-1773-4B7A-80C7-C77014364F5F}" dt="2025-09-02T16:45:04.142" v="447" actId="14100"/>
          <ac:cxnSpMkLst>
            <pc:docMk/>
            <pc:sldMk cId="513906741" sldId="263"/>
            <ac:cxnSpMk id="30" creationId="{3938BEC9-5C27-3C11-44D4-812B0D1AF0DF}"/>
          </ac:cxnSpMkLst>
        </pc:cxnChg>
        <pc:cxnChg chg="add mod">
          <ac:chgData name="M Abdul Mubdi Bindar" userId="1683362f540db6db" providerId="LiveId" clId="{FFD177AE-1773-4B7A-80C7-C77014364F5F}" dt="2025-09-02T16:45:07.632" v="448" actId="571"/>
          <ac:cxnSpMkLst>
            <pc:docMk/>
            <pc:sldMk cId="513906741" sldId="263"/>
            <ac:cxnSpMk id="32" creationId="{C7BCBC47-DC23-3993-3152-2B4CCFFA8DF3}"/>
          </ac:cxnSpMkLst>
        </pc:cxnChg>
        <pc:cxnChg chg="add mod">
          <ac:chgData name="M Abdul Mubdi Bindar" userId="1683362f540db6db" providerId="LiveId" clId="{FFD177AE-1773-4B7A-80C7-C77014364F5F}" dt="2025-09-02T16:45:43.466" v="479" actId="14100"/>
          <ac:cxnSpMkLst>
            <pc:docMk/>
            <pc:sldMk cId="513906741" sldId="263"/>
            <ac:cxnSpMk id="34" creationId="{5F7E5B58-D20F-B0B6-C1AD-D67CD12E9AE4}"/>
          </ac:cxnSpMkLst>
        </pc:cxnChg>
      </pc:sldChg>
      <pc:sldChg chg="addSp modSp new del">
        <pc:chgData name="M Abdul Mubdi Bindar" userId="1683362f540db6db" providerId="LiveId" clId="{FFD177AE-1773-4B7A-80C7-C77014364F5F}" dt="2025-09-02T17:11:04.150" v="557" actId="680"/>
        <pc:sldMkLst>
          <pc:docMk/>
          <pc:sldMk cId="93452873" sldId="264"/>
        </pc:sldMkLst>
      </pc:sldChg>
      <pc:sldChg chg="addSp modSp new mod">
        <pc:chgData name="M Abdul Mubdi Bindar" userId="1683362f540db6db" providerId="LiveId" clId="{FFD177AE-1773-4B7A-80C7-C77014364F5F}" dt="2025-09-02T17:11:35.828" v="585" actId="1076"/>
        <pc:sldMkLst>
          <pc:docMk/>
          <pc:sldMk cId="1747926368" sldId="264"/>
        </pc:sldMkLst>
        <pc:graphicFrameChg chg="add mod">
          <ac:chgData name="M Abdul Mubdi Bindar" userId="1683362f540db6db" providerId="LiveId" clId="{FFD177AE-1773-4B7A-80C7-C77014364F5F}" dt="2025-09-02T17:11:12.899" v="562" actId="1076"/>
          <ac:graphicFrameMkLst>
            <pc:docMk/>
            <pc:sldMk cId="1747926368" sldId="264"/>
            <ac:graphicFrameMk id="6" creationId="{1F2917A0-9B5B-A2A6-67E0-277F22870397}"/>
          </ac:graphicFrameMkLst>
        </pc:graphicFrameChg>
        <pc:graphicFrameChg chg="add mod">
          <ac:chgData name="M Abdul Mubdi Bindar" userId="1683362f540db6db" providerId="LiveId" clId="{FFD177AE-1773-4B7A-80C7-C77014364F5F}" dt="2025-09-02T17:11:27.975" v="583" actId="20577"/>
          <ac:graphicFrameMkLst>
            <pc:docMk/>
            <pc:sldMk cId="1747926368" sldId="264"/>
            <ac:graphicFrameMk id="10" creationId="{DC04E0F5-FF91-31BC-371A-4CE3CBBF7C87}"/>
          </ac:graphicFrameMkLst>
        </pc:graphicFrameChg>
        <pc:cxnChg chg="add mod">
          <ac:chgData name="M Abdul Mubdi Bindar" userId="1683362f540db6db" providerId="LiveId" clId="{FFD177AE-1773-4B7A-80C7-C77014364F5F}" dt="2025-09-02T17:11:35.828" v="585" actId="1076"/>
          <ac:cxnSpMkLst>
            <pc:docMk/>
            <pc:sldMk cId="1747926368" sldId="264"/>
            <ac:cxnSpMk id="2" creationId="{0E5F0A6B-640C-5C22-200B-65F3E5D64788}"/>
          </ac:cxnSpMkLst>
        </pc:cxnChg>
      </pc:sldChg>
    </pc:docChg>
  </pc:docChgLst>
  <pc:docChgLst>
    <pc:chgData name="M Abdul Mubdi Bindar" userId="1683362f540db6db" providerId="LiveId" clId="{3AE4F5FF-6DFA-4720-9240-283819F111D0}"/>
    <pc:docChg chg="undo redo custSel addSld delSld modSld">
      <pc:chgData name="M Abdul Mubdi Bindar" userId="1683362f540db6db" providerId="LiveId" clId="{3AE4F5FF-6DFA-4720-9240-283819F111D0}" dt="2024-07-06T23:54:52.484" v="656" actId="21"/>
      <pc:docMkLst>
        <pc:docMk/>
      </pc:docMkLst>
      <pc:sldChg chg="addSp delSp modSp mod modClrScheme chgLayout">
        <pc:chgData name="M Abdul Mubdi Bindar" userId="1683362f540db6db" providerId="LiveId" clId="{3AE4F5FF-6DFA-4720-9240-283819F111D0}" dt="2024-07-05T09:27:36.207" v="387" actId="692"/>
        <pc:sldMkLst>
          <pc:docMk/>
          <pc:sldMk cId="3084116128" sldId="256"/>
        </pc:sldMkLst>
      </pc:sldChg>
      <pc:sldChg chg="addSp delSp modSp add mod">
        <pc:chgData name="M Abdul Mubdi Bindar" userId="1683362f540db6db" providerId="LiveId" clId="{3AE4F5FF-6DFA-4720-9240-283819F111D0}" dt="2024-07-06T23:46:56.550" v="634" actId="21"/>
        <pc:sldMkLst>
          <pc:docMk/>
          <pc:sldMk cId="2431801248" sldId="257"/>
        </pc:sldMkLst>
      </pc:sldChg>
      <pc:sldChg chg="addSp delSp modSp add mod">
        <pc:chgData name="M Abdul Mubdi Bindar" userId="1683362f540db6db" providerId="LiveId" clId="{3AE4F5FF-6DFA-4720-9240-283819F111D0}" dt="2024-07-06T23:30:43.711" v="628" actId="1076"/>
        <pc:sldMkLst>
          <pc:docMk/>
          <pc:sldMk cId="1934586086" sldId="258"/>
        </pc:sldMkLst>
      </pc:sldChg>
      <pc:sldChg chg="add del">
        <pc:chgData name="M Abdul Mubdi Bindar" userId="1683362f540db6db" providerId="LiveId" clId="{3AE4F5FF-6DFA-4720-9240-283819F111D0}" dt="2024-07-05T09:31:19.555" v="391" actId="47"/>
        <pc:sldMkLst>
          <pc:docMk/>
          <pc:sldMk cId="246810452" sldId="259"/>
        </pc:sldMkLst>
      </pc:sldChg>
      <pc:sldChg chg="addSp delSp modSp add mod">
        <pc:chgData name="M Abdul Mubdi Bindar" userId="1683362f540db6db" providerId="LiveId" clId="{3AE4F5FF-6DFA-4720-9240-283819F111D0}" dt="2024-07-06T23:54:52.484" v="656" actId="21"/>
        <pc:sldMkLst>
          <pc:docMk/>
          <pc:sldMk cId="1670332199" sldId="259"/>
        </pc:sldMkLst>
      </pc:sldChg>
      <pc:sldChg chg="add del">
        <pc:chgData name="M Abdul Mubdi Bindar" userId="1683362f540db6db" providerId="LiveId" clId="{3AE4F5FF-6DFA-4720-9240-283819F111D0}" dt="2024-07-05T09:31:10.692" v="390" actId="2890"/>
        <pc:sldMkLst>
          <pc:docMk/>
          <pc:sldMk cId="849097104" sldId="260"/>
        </pc:sldMkLst>
      </pc:sldChg>
    </pc:docChg>
  </pc:docChgLst>
  <pc:docChgLst>
    <pc:chgData name="M Abdul Mubdi Bindar" userId="1683362f540db6db" providerId="LiveId" clId="{B15434CD-7575-477D-8B13-628C1B031D4A}"/>
    <pc:docChg chg="undo custSel addSld modSld">
      <pc:chgData name="M Abdul Mubdi Bindar" userId="1683362f540db6db" providerId="LiveId" clId="{B15434CD-7575-477D-8B13-628C1B031D4A}" dt="2025-08-20T07:10:22.355" v="416" actId="20577"/>
      <pc:docMkLst>
        <pc:docMk/>
      </pc:docMkLst>
      <pc:sldChg chg="addSp modSp new mod">
        <pc:chgData name="M Abdul Mubdi Bindar" userId="1683362f540db6db" providerId="LiveId" clId="{B15434CD-7575-477D-8B13-628C1B031D4A}" dt="2025-08-20T07:10:22.355" v="416" actId="20577"/>
        <pc:sldMkLst>
          <pc:docMk/>
          <pc:sldMk cId="1014468005" sldId="260"/>
        </pc:sldMkLst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2.xlsx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3.xlsx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4.xlsx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5.xlsx"/><Relationship Id="rId2" Type="http://schemas.microsoft.com/office/2011/relationships/chartColorStyle" Target="colors16.xml"/><Relationship Id="rId1" Type="http://schemas.microsoft.com/office/2011/relationships/chartStyle" Target="style16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6.xlsx"/><Relationship Id="rId2" Type="http://schemas.microsoft.com/office/2011/relationships/chartColorStyle" Target="colors17.xml"/><Relationship Id="rId1" Type="http://schemas.microsoft.com/office/2011/relationships/chartStyle" Target="style17.xml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9.xlsx"/><Relationship Id="rId2" Type="http://schemas.microsoft.com/office/2011/relationships/chartColorStyle" Target="colors20.xml"/><Relationship Id="rId1" Type="http://schemas.microsoft.com/office/2011/relationships/chartStyle" Target="style20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12.xml"/><Relationship Id="rId2" Type="http://schemas.microsoft.com/office/2011/relationships/chartStyle" Target="style12.xml"/><Relationship Id="rId1" Type="http://schemas.openxmlformats.org/officeDocument/2006/relationships/package" Target="../embeddings/Microsoft_Excel_Worksheet11.xlsx"/></Relationships>
</file>

<file path=ppt/charts/_rels/chartEx2.xml.rels><?xml version="1.0" encoding="UTF-8" standalone="yes"?>
<Relationships xmlns="http://schemas.openxmlformats.org/package/2006/relationships"><Relationship Id="rId3" Type="http://schemas.microsoft.com/office/2011/relationships/chartColorStyle" Target="colors18.xml"/><Relationship Id="rId2" Type="http://schemas.microsoft.com/office/2011/relationships/chartStyle" Target="style18.xml"/><Relationship Id="rId1" Type="http://schemas.openxmlformats.org/officeDocument/2006/relationships/package" Target="../embeddings/Microsoft_Excel_Worksheet17.xlsx"/></Relationships>
</file>

<file path=ppt/charts/_rels/chartEx3.xml.rels><?xml version="1.0" encoding="UTF-8" standalone="yes"?>
<Relationships xmlns="http://schemas.openxmlformats.org/package/2006/relationships"><Relationship Id="rId3" Type="http://schemas.microsoft.com/office/2011/relationships/chartColorStyle" Target="colors19.xml"/><Relationship Id="rId2" Type="http://schemas.microsoft.com/office/2011/relationships/chartStyle" Target="style19.xml"/><Relationship Id="rId1" Type="http://schemas.openxmlformats.org/officeDocument/2006/relationships/package" Target="../embeddings/Microsoft_Excel_Worksheet18.xlsx"/></Relationships>
</file>

<file path=ppt/charts/_rels/chartEx4.xml.rels><?xml version="1.0" encoding="UTF-8" standalone="yes"?>
<Relationships xmlns="http://schemas.openxmlformats.org/package/2006/relationships"><Relationship Id="rId3" Type="http://schemas.microsoft.com/office/2011/relationships/chartColorStyle" Target="colors21.xml"/><Relationship Id="rId2" Type="http://schemas.microsoft.com/office/2011/relationships/chartStyle" Target="style21.xml"/><Relationship Id="rId1" Type="http://schemas.openxmlformats.org/officeDocument/2006/relationships/package" Target="../embeddings/Microsoft_Excel_Worksheet20.xlsx"/></Relationships>
</file>

<file path=ppt/charts/_rels/chartEx5.xml.rels><?xml version="1.0" encoding="UTF-8" standalone="yes"?>
<Relationships xmlns="http://schemas.openxmlformats.org/package/2006/relationships"><Relationship Id="rId3" Type="http://schemas.microsoft.com/office/2011/relationships/chartColorStyle" Target="colors22.xml"/><Relationship Id="rId2" Type="http://schemas.microsoft.com/office/2011/relationships/chartStyle" Target="style22.xml"/><Relationship Id="rId1" Type="http://schemas.openxmlformats.org/officeDocument/2006/relationships/package" Target="../embeddings/Microsoft_Excel_Worksheet2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A</c:v>
                </c:pt>
                <c:pt idx="1">
                  <c:v>B</c:v>
                </c:pt>
                <c:pt idx="2">
                  <c:v>C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2</c:v>
                </c:pt>
                <c:pt idx="1">
                  <c:v>2</c:v>
                </c:pt>
                <c:pt idx="2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158-4907-958E-1EEFF5EAEED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30"/>
        <c:overlap val="-2"/>
        <c:axId val="767967704"/>
        <c:axId val="767968424"/>
      </c:barChart>
      <c:catAx>
        <c:axId val="7679677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67968424"/>
        <c:crosses val="autoZero"/>
        <c:auto val="1"/>
        <c:lblAlgn val="ctr"/>
        <c:lblOffset val="100"/>
        <c:noMultiLvlLbl val="0"/>
      </c:catAx>
      <c:valAx>
        <c:axId val="7679684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67967704"/>
        <c:crosses val="autoZero"/>
        <c:crossBetween val="between"/>
        <c:majorUnit val="1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A</c:v>
                </c:pt>
                <c:pt idx="1">
                  <c:v>B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50</c:v>
                </c:pt>
                <c:pt idx="1">
                  <c:v>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253-4586-B865-49C607076F6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b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A</c:v>
                </c:pt>
                <c:pt idx="1">
                  <c:v>B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38</c:v>
                </c:pt>
                <c:pt idx="1">
                  <c:v>44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253-4586-B865-49C607076F6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809062296"/>
        <c:axId val="809063016"/>
      </c:barChart>
      <c:catAx>
        <c:axId val="8090622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09063016"/>
        <c:crosses val="autoZero"/>
        <c:auto val="1"/>
        <c:lblAlgn val="ctr"/>
        <c:lblOffset val="100"/>
        <c:noMultiLvlLbl val="0"/>
      </c:catAx>
      <c:valAx>
        <c:axId val="8090630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0906229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A</c:v>
                </c:pt>
                <c:pt idx="1">
                  <c:v>B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50</c:v>
                </c:pt>
                <c:pt idx="1">
                  <c:v>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B54-455E-BCD5-7D6AFE6B309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b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A</c:v>
                </c:pt>
                <c:pt idx="1">
                  <c:v>B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38</c:v>
                </c:pt>
                <c:pt idx="1">
                  <c:v>44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B54-455E-BCD5-7D6AFE6B309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809062296"/>
        <c:axId val="809063016"/>
      </c:barChart>
      <c:catAx>
        <c:axId val="80906229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09063016"/>
        <c:crosses val="autoZero"/>
        <c:auto val="1"/>
        <c:lblAlgn val="ctr"/>
        <c:lblOffset val="100"/>
        <c:noMultiLvlLbl val="0"/>
      </c:catAx>
      <c:valAx>
        <c:axId val="80906301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0906229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A</c:v>
                </c:pt>
                <c:pt idx="1">
                  <c:v>B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50</c:v>
                </c:pt>
                <c:pt idx="1">
                  <c:v>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E1C-44B5-A2B3-CDB5C7B3998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b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A</c:v>
                </c:pt>
                <c:pt idx="1">
                  <c:v>B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38</c:v>
                </c:pt>
                <c:pt idx="1">
                  <c:v>44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E1C-44B5-A2B3-CDB5C7B3998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809062296"/>
        <c:axId val="809063016"/>
      </c:barChart>
      <c:catAx>
        <c:axId val="8090622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09063016"/>
        <c:crosses val="autoZero"/>
        <c:auto val="1"/>
        <c:lblAlgn val="ctr"/>
        <c:lblOffset val="100"/>
        <c:noMultiLvlLbl val="0"/>
      </c:catAx>
      <c:valAx>
        <c:axId val="8090630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09062296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A</c:v>
                </c:pt>
                <c:pt idx="1">
                  <c:v>B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50</c:v>
                </c:pt>
                <c:pt idx="1">
                  <c:v>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E1C-44B5-A2B3-CDB5C7B3998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b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A</c:v>
                </c:pt>
                <c:pt idx="1">
                  <c:v>B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38</c:v>
                </c:pt>
                <c:pt idx="1">
                  <c:v>44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E1C-44B5-A2B3-CDB5C7B3998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809062296"/>
        <c:axId val="809063016"/>
      </c:barChart>
      <c:catAx>
        <c:axId val="80906229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09063016"/>
        <c:crosses val="autoZero"/>
        <c:auto val="1"/>
        <c:lblAlgn val="ctr"/>
        <c:lblOffset val="100"/>
        <c:noMultiLvlLbl val="0"/>
      </c:catAx>
      <c:valAx>
        <c:axId val="80906301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0906229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areaChart>
        <c:grouping val="standard"/>
        <c:varyColors val="0"/>
        <c:ser>
          <c:idx val="0"/>
          <c:order val="0"/>
          <c:tx>
            <c:strRef>
              <c:f>Sheet1!$A$1</c:f>
              <c:strCache>
                <c:ptCount val="1"/>
                <c:pt idx="0">
                  <c:v>Series1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val>
            <c:numRef>
              <c:f>Sheet1!$A$2:$A$31</c:f>
              <c:numCache>
                <c:formatCode>General</c:formatCode>
                <c:ptCount val="30"/>
                <c:pt idx="0">
                  <c:v>23.215662630248232</c:v>
                </c:pt>
                <c:pt idx="1">
                  <c:v>33.458836353611964</c:v>
                </c:pt>
                <c:pt idx="2">
                  <c:v>37.596874891502743</c:v>
                </c:pt>
                <c:pt idx="3">
                  <c:v>25.801719480977603</c:v>
                </c:pt>
                <c:pt idx="4">
                  <c:v>19.402770934107608</c:v>
                </c:pt>
                <c:pt idx="5">
                  <c:v>22.708112344435392</c:v>
                </c:pt>
                <c:pt idx="6">
                  <c:v>27.701052176184014</c:v>
                </c:pt>
                <c:pt idx="7">
                  <c:v>39.516013703302129</c:v>
                </c:pt>
                <c:pt idx="8">
                  <c:v>30.544736571001508</c:v>
                </c:pt>
                <c:pt idx="9">
                  <c:v>19.732609994861299</c:v>
                </c:pt>
                <c:pt idx="10">
                  <c:v>16.343096702199006</c:v>
                </c:pt>
                <c:pt idx="11">
                  <c:v>23.698180046387819</c:v>
                </c:pt>
                <c:pt idx="12">
                  <c:v>28.735697206215008</c:v>
                </c:pt>
                <c:pt idx="13">
                  <c:v>39.802444880302268</c:v>
                </c:pt>
                <c:pt idx="14">
                  <c:v>24.077062850800068</c:v>
                </c:pt>
                <c:pt idx="15">
                  <c:v>18.52888995916507</c:v>
                </c:pt>
                <c:pt idx="16">
                  <c:v>20.959782848940591</c:v>
                </c:pt>
                <c:pt idx="17">
                  <c:v>35.52284026209675</c:v>
                </c:pt>
                <c:pt idx="18">
                  <c:v>16.95816926086308</c:v>
                </c:pt>
                <c:pt idx="19">
                  <c:v>22.378923717269785</c:v>
                </c:pt>
                <c:pt idx="20">
                  <c:v>22.896019169600514</c:v>
                </c:pt>
                <c:pt idx="21">
                  <c:v>30.311788751801878</c:v>
                </c:pt>
                <c:pt idx="22">
                  <c:v>15.605414833192995</c:v>
                </c:pt>
                <c:pt idx="23">
                  <c:v>21.100314845469462</c:v>
                </c:pt>
                <c:pt idx="24">
                  <c:v>25.814638082172557</c:v>
                </c:pt>
                <c:pt idx="25">
                  <c:v>26.917844394427014</c:v>
                </c:pt>
                <c:pt idx="26">
                  <c:v>31.866697327146277</c:v>
                </c:pt>
                <c:pt idx="27">
                  <c:v>29.741659458097779</c:v>
                </c:pt>
                <c:pt idx="28">
                  <c:v>22.245554732550872</c:v>
                </c:pt>
                <c:pt idx="29">
                  <c:v>31.603119763279736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B0A-4BA1-A54A-A79804D931C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59994480"/>
        <c:axId val="659996280"/>
      </c:areaChart>
      <c:catAx>
        <c:axId val="659994480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59996280"/>
        <c:crosses val="autoZero"/>
        <c:auto val="1"/>
        <c:lblAlgn val="ctr"/>
        <c:lblOffset val="100"/>
        <c:noMultiLvlLbl val="0"/>
      </c:catAx>
      <c:valAx>
        <c:axId val="6599962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5999448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Sheet1!$A$1</c:f>
              <c:strCache>
                <c:ptCount val="1"/>
                <c:pt idx="0">
                  <c:v>Series1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Sheet1!$A$2:$A$31</c:f>
              <c:numCache>
                <c:formatCode>General</c:formatCode>
                <c:ptCount val="30"/>
                <c:pt idx="0">
                  <c:v>23.215662630248232</c:v>
                </c:pt>
                <c:pt idx="1">
                  <c:v>33.458836353611964</c:v>
                </c:pt>
                <c:pt idx="2">
                  <c:v>37.596874891502743</c:v>
                </c:pt>
                <c:pt idx="3">
                  <c:v>25.801719480977603</c:v>
                </c:pt>
                <c:pt idx="4">
                  <c:v>19.402770934107608</c:v>
                </c:pt>
                <c:pt idx="5">
                  <c:v>22.708112344435392</c:v>
                </c:pt>
                <c:pt idx="6">
                  <c:v>27.701052176184014</c:v>
                </c:pt>
                <c:pt idx="7">
                  <c:v>39.516013703302129</c:v>
                </c:pt>
                <c:pt idx="8">
                  <c:v>30.544736571001508</c:v>
                </c:pt>
                <c:pt idx="9">
                  <c:v>19.732609994861299</c:v>
                </c:pt>
                <c:pt idx="10">
                  <c:v>16.343096702199006</c:v>
                </c:pt>
                <c:pt idx="11">
                  <c:v>23.698180046387819</c:v>
                </c:pt>
                <c:pt idx="12">
                  <c:v>28.735697206215008</c:v>
                </c:pt>
                <c:pt idx="13">
                  <c:v>39.802444880302268</c:v>
                </c:pt>
                <c:pt idx="14">
                  <c:v>24.077062850800068</c:v>
                </c:pt>
                <c:pt idx="15">
                  <c:v>18.52888995916507</c:v>
                </c:pt>
                <c:pt idx="16">
                  <c:v>20.959782848940591</c:v>
                </c:pt>
                <c:pt idx="17">
                  <c:v>35.52284026209675</c:v>
                </c:pt>
                <c:pt idx="18">
                  <c:v>16.95816926086308</c:v>
                </c:pt>
                <c:pt idx="19">
                  <c:v>22.378923717269785</c:v>
                </c:pt>
                <c:pt idx="20">
                  <c:v>22.896019169600514</c:v>
                </c:pt>
                <c:pt idx="21">
                  <c:v>30.311788751801878</c:v>
                </c:pt>
                <c:pt idx="22">
                  <c:v>15.605414833192995</c:v>
                </c:pt>
                <c:pt idx="23">
                  <c:v>21.100314845469462</c:v>
                </c:pt>
                <c:pt idx="24">
                  <c:v>25.814638082172557</c:v>
                </c:pt>
                <c:pt idx="25">
                  <c:v>26.917844394427014</c:v>
                </c:pt>
                <c:pt idx="26">
                  <c:v>31.866697327146277</c:v>
                </c:pt>
                <c:pt idx="27">
                  <c:v>29.741659458097779</c:v>
                </c:pt>
                <c:pt idx="28">
                  <c:v>22.245554732550872</c:v>
                </c:pt>
                <c:pt idx="29">
                  <c:v>31.603119763279736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B0A-4BA1-A54A-A79804D931C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59994480"/>
        <c:axId val="659996280"/>
      </c:lineChart>
      <c:catAx>
        <c:axId val="659994480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59996280"/>
        <c:crosses val="autoZero"/>
        <c:auto val="1"/>
        <c:lblAlgn val="ctr"/>
        <c:lblOffset val="100"/>
        <c:noMultiLvlLbl val="0"/>
      </c:catAx>
      <c:valAx>
        <c:axId val="6599962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5999448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A</c:v>
                </c:pt>
                <c:pt idx="1">
                  <c:v>B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50</c:v>
                </c:pt>
                <c:pt idx="1">
                  <c:v>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E1C-44B5-A2B3-CDB5C7B3998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b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A</c:v>
                </c:pt>
                <c:pt idx="1">
                  <c:v>B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38</c:v>
                </c:pt>
                <c:pt idx="1">
                  <c:v>44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E1C-44B5-A2B3-CDB5C7B3998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809062296"/>
        <c:axId val="809063016"/>
      </c:barChart>
      <c:catAx>
        <c:axId val="80906229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09063016"/>
        <c:crosses val="autoZero"/>
        <c:auto val="1"/>
        <c:lblAlgn val="ctr"/>
        <c:lblOffset val="100"/>
        <c:noMultiLvlLbl val="0"/>
      </c:catAx>
      <c:valAx>
        <c:axId val="80906301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0906229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Sheet1!$A$1</c:f>
              <c:strCache>
                <c:ptCount val="1"/>
                <c:pt idx="0">
                  <c:v>Series1</c:v>
                </c:pt>
              </c:strCache>
            </c:strRef>
          </c:tx>
          <c:spPr>
            <a:ln w="9525" cap="rnd">
              <a:noFill/>
              <a:round/>
            </a:ln>
            <a:effectLst/>
          </c:spPr>
          <c:marker>
            <c:symbol val="circle"/>
            <c:size val="8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marker>
          <c:yVal>
            <c:numRef>
              <c:f>Sheet1!$A$2:$A$77</c:f>
              <c:numCache>
                <c:formatCode>General</c:formatCode>
                <c:ptCount val="76"/>
                <c:pt idx="0">
                  <c:v>33.096392250153912</c:v>
                </c:pt>
                <c:pt idx="1">
                  <c:v>19.874729476327687</c:v>
                </c:pt>
                <c:pt idx="2">
                  <c:v>28.629821461888071</c:v>
                </c:pt>
                <c:pt idx="3">
                  <c:v>30.94797009077201</c:v>
                </c:pt>
                <c:pt idx="4">
                  <c:v>35.820682095402681</c:v>
                </c:pt>
                <c:pt idx="5">
                  <c:v>27.820679427413531</c:v>
                </c:pt>
                <c:pt idx="6">
                  <c:v>23.631066994906654</c:v>
                </c:pt>
                <c:pt idx="7">
                  <c:v>35.150995057876237</c:v>
                </c:pt>
                <c:pt idx="8">
                  <c:v>17.974674661886262</c:v>
                </c:pt>
                <c:pt idx="9">
                  <c:v>36.09310737716563</c:v>
                </c:pt>
                <c:pt idx="10">
                  <c:v>22.467073163625045</c:v>
                </c:pt>
                <c:pt idx="11">
                  <c:v>27.396035245175881</c:v>
                </c:pt>
                <c:pt idx="12">
                  <c:v>31.281702973637607</c:v>
                </c:pt>
                <c:pt idx="13">
                  <c:v>34.932457078006614</c:v>
                </c:pt>
                <c:pt idx="14">
                  <c:v>17.204757922106161</c:v>
                </c:pt>
                <c:pt idx="15">
                  <c:v>35.789339392404095</c:v>
                </c:pt>
                <c:pt idx="16">
                  <c:v>15.28326179960834</c:v>
                </c:pt>
                <c:pt idx="17">
                  <c:v>21.976768250389476</c:v>
                </c:pt>
                <c:pt idx="18">
                  <c:v>17.955826332801863</c:v>
                </c:pt>
                <c:pt idx="19">
                  <c:v>19.105231820074962</c:v>
                </c:pt>
                <c:pt idx="20">
                  <c:v>38.29605965460992</c:v>
                </c:pt>
                <c:pt idx="21">
                  <c:v>34.169553915697186</c:v>
                </c:pt>
                <c:pt idx="22">
                  <c:v>36.77626546172781</c:v>
                </c:pt>
                <c:pt idx="23">
                  <c:v>21.816665913521106</c:v>
                </c:pt>
                <c:pt idx="24">
                  <c:v>15.877710078100471</c:v>
                </c:pt>
                <c:pt idx="25">
                  <c:v>39.179421198247653</c:v>
                </c:pt>
                <c:pt idx="26">
                  <c:v>23.113448314686714</c:v>
                </c:pt>
                <c:pt idx="27">
                  <c:v>30.718923092874924</c:v>
                </c:pt>
                <c:pt idx="28">
                  <c:v>28.149909729337509</c:v>
                </c:pt>
                <c:pt idx="29">
                  <c:v>24.065405771862402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FD4E-46C1-861E-72513AC4F6C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815506984"/>
        <c:axId val="815509144"/>
      </c:scatterChart>
      <c:valAx>
        <c:axId val="815506984"/>
        <c:scaling>
          <c:orientation val="minMax"/>
          <c:max val="35"/>
          <c:min val="0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id-ID" dirty="0"/>
                  <a:t>Var-2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0" i="0" u="none" strike="noStrike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id-ID"/>
            </a:p>
          </c:txPr>
        </c:title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15509144"/>
        <c:crossesAt val="0"/>
        <c:crossBetween val="midCat"/>
      </c:valAx>
      <c:valAx>
        <c:axId val="8155091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0" i="0" u="none" strike="noStrike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id-ID" dirty="0"/>
                  <a:t>Var-1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0" i="0" u="none" strike="noStrike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id-ID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1550698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A</c:v>
                </c:pt>
                <c:pt idx="1">
                  <c:v>B</c:v>
                </c:pt>
                <c:pt idx="2">
                  <c:v>C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2</c:v>
                </c:pt>
                <c:pt idx="1">
                  <c:v>2</c:v>
                </c:pt>
                <c:pt idx="2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158-4907-958E-1EEFF5EAEED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30"/>
        <c:axId val="767967704"/>
        <c:axId val="767968424"/>
      </c:barChart>
      <c:catAx>
        <c:axId val="76796770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67968424"/>
        <c:crosses val="autoZero"/>
        <c:auto val="1"/>
        <c:lblAlgn val="ctr"/>
        <c:lblOffset val="100"/>
        <c:noMultiLvlLbl val="0"/>
      </c:catAx>
      <c:valAx>
        <c:axId val="76796842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6796770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8550-4B42-9B70-7EA0450FF3C7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8550-4B42-9B70-7EA0450FF3C7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8550-4B42-9B70-7EA0450FF3C7}"/>
              </c:ext>
            </c:extLst>
          </c:dPt>
          <c:dLbls>
            <c:spPr>
              <a:solidFill>
                <a:prstClr val="white"/>
              </a:solidFill>
              <a:ln>
                <a:solidFill>
                  <a:prstClr val="black">
                    <a:lumMod val="25000"/>
                    <a:lumOff val="75000"/>
                  </a:prstClr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0"/>
            <c:showCatName val="1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strRef>
              <c:f>Sheet1!$A$2:$A$4</c:f>
              <c:strCache>
                <c:ptCount val="3"/>
                <c:pt idx="0">
                  <c:v>A</c:v>
                </c:pt>
                <c:pt idx="1">
                  <c:v>B</c:v>
                </c:pt>
                <c:pt idx="2">
                  <c:v>C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2</c:v>
                </c:pt>
                <c:pt idx="1">
                  <c:v>2</c:v>
                </c:pt>
                <c:pt idx="2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158-4907-958E-1EEFF5EAEED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 rtl="0"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2B7B-4418-BA4B-C539202C4245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2B7B-4418-BA4B-C539202C4245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2B7B-4418-BA4B-C539202C4245}"/>
              </c:ext>
            </c:extLst>
          </c:dPt>
          <c:dLbls>
            <c:spPr>
              <a:noFill/>
              <a:ln>
                <a:solidFill>
                  <a:prstClr val="black">
                    <a:lumMod val="25000"/>
                    <a:lumOff val="75000"/>
                  </a:prstClr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1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strRef>
              <c:f>Sheet1!$A$2:$A$4</c:f>
              <c:strCache>
                <c:ptCount val="3"/>
                <c:pt idx="0">
                  <c:v>A</c:v>
                </c:pt>
                <c:pt idx="1">
                  <c:v>B</c:v>
                </c:pt>
                <c:pt idx="2">
                  <c:v>C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2</c:v>
                </c:pt>
                <c:pt idx="1">
                  <c:v>2</c:v>
                </c:pt>
                <c:pt idx="2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158-4907-958E-1EEFF5EAEED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 rtl="0"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noFill/>
            <a:ln w="25400">
              <a:noFill/>
            </a:ln>
            <a:effectLst/>
          </c:spPr>
          <c:invertIfNegative val="0"/>
          <c:errBars>
            <c:errBarType val="minus"/>
            <c:errValType val="percentage"/>
            <c:noEndCap val="1"/>
            <c:val val="100"/>
            <c:spPr>
              <a:noFill/>
              <a:ln w="22225" cap="flat" cmpd="sng" algn="ctr">
                <a:solidFill>
                  <a:schemeClr val="accent1"/>
                </a:solidFill>
                <a:round/>
                <a:headEnd type="oval"/>
                <a:tailEnd type="none" w="lg" len="lg"/>
              </a:ln>
              <a:effectLst/>
            </c:spPr>
          </c:errBars>
          <c:cat>
            <c:strRef>
              <c:f>Sheet1!$A$2:$A$15</c:f>
              <c:strCache>
                <c:ptCount val="14"/>
                <c:pt idx="0">
                  <c:v>A</c:v>
                </c:pt>
                <c:pt idx="1">
                  <c:v>B</c:v>
                </c:pt>
                <c:pt idx="2">
                  <c:v>C</c:v>
                </c:pt>
                <c:pt idx="3">
                  <c:v>D</c:v>
                </c:pt>
                <c:pt idx="4">
                  <c:v>E</c:v>
                </c:pt>
                <c:pt idx="5">
                  <c:v>F</c:v>
                </c:pt>
                <c:pt idx="6">
                  <c:v>G</c:v>
                </c:pt>
                <c:pt idx="7">
                  <c:v>H</c:v>
                </c:pt>
                <c:pt idx="8">
                  <c:v>I</c:v>
                </c:pt>
                <c:pt idx="9">
                  <c:v>J</c:v>
                </c:pt>
                <c:pt idx="10">
                  <c:v>K</c:v>
                </c:pt>
                <c:pt idx="11">
                  <c:v>L</c:v>
                </c:pt>
                <c:pt idx="12">
                  <c:v>M</c:v>
                </c:pt>
                <c:pt idx="13">
                  <c:v>N</c:v>
                </c:pt>
              </c:strCache>
            </c:strRef>
          </c:cat>
          <c:val>
            <c:numRef>
              <c:f>Sheet1!$B$2:$B$15</c:f>
              <c:numCache>
                <c:formatCode>General</c:formatCode>
                <c:ptCount val="14"/>
                <c:pt idx="0">
                  <c:v>98</c:v>
                </c:pt>
                <c:pt idx="1">
                  <c:v>96</c:v>
                </c:pt>
                <c:pt idx="2">
                  <c:v>90</c:v>
                </c:pt>
                <c:pt idx="3">
                  <c:v>88</c:v>
                </c:pt>
                <c:pt idx="4">
                  <c:v>80</c:v>
                </c:pt>
                <c:pt idx="5">
                  <c:v>76</c:v>
                </c:pt>
                <c:pt idx="6">
                  <c:v>73</c:v>
                </c:pt>
                <c:pt idx="7">
                  <c:v>70</c:v>
                </c:pt>
                <c:pt idx="8">
                  <c:v>65</c:v>
                </c:pt>
                <c:pt idx="9">
                  <c:v>60</c:v>
                </c:pt>
                <c:pt idx="10">
                  <c:v>55</c:v>
                </c:pt>
                <c:pt idx="11">
                  <c:v>50</c:v>
                </c:pt>
                <c:pt idx="12">
                  <c:v>40</c:v>
                </c:pt>
                <c:pt idx="13">
                  <c:v>37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158-4907-958E-1EEFF5EAEED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0"/>
        <c:axId val="767967704"/>
        <c:axId val="767968424"/>
      </c:barChart>
      <c:catAx>
        <c:axId val="7679677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67968424"/>
        <c:crosses val="autoZero"/>
        <c:auto val="1"/>
        <c:lblAlgn val="ctr"/>
        <c:lblOffset val="100"/>
        <c:noMultiLvlLbl val="0"/>
      </c:catAx>
      <c:valAx>
        <c:axId val="7679684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6796770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noFill/>
            <a:ln w="25400">
              <a:noFill/>
            </a:ln>
            <a:effectLst/>
          </c:spPr>
          <c:invertIfNegative val="0"/>
          <c:errBars>
            <c:errBarType val="minus"/>
            <c:errValType val="percentage"/>
            <c:noEndCap val="1"/>
            <c:val val="100"/>
            <c:spPr>
              <a:noFill/>
              <a:ln w="22225" cap="flat" cmpd="sng" algn="ctr">
                <a:solidFill>
                  <a:schemeClr val="accent1"/>
                </a:solidFill>
                <a:round/>
                <a:headEnd type="oval"/>
                <a:tailEnd type="none" w="lg" len="lg"/>
              </a:ln>
              <a:effectLst/>
            </c:spPr>
          </c:errBars>
          <c:cat>
            <c:strRef>
              <c:f>Sheet1!$A$2:$A$15</c:f>
              <c:strCache>
                <c:ptCount val="14"/>
                <c:pt idx="0">
                  <c:v>A</c:v>
                </c:pt>
                <c:pt idx="1">
                  <c:v>B</c:v>
                </c:pt>
                <c:pt idx="2">
                  <c:v>C</c:v>
                </c:pt>
                <c:pt idx="3">
                  <c:v>D</c:v>
                </c:pt>
                <c:pt idx="4">
                  <c:v>E</c:v>
                </c:pt>
                <c:pt idx="5">
                  <c:v>F</c:v>
                </c:pt>
                <c:pt idx="6">
                  <c:v>G</c:v>
                </c:pt>
                <c:pt idx="7">
                  <c:v>H</c:v>
                </c:pt>
                <c:pt idx="8">
                  <c:v>I</c:v>
                </c:pt>
                <c:pt idx="9">
                  <c:v>J</c:v>
                </c:pt>
                <c:pt idx="10">
                  <c:v>K</c:v>
                </c:pt>
                <c:pt idx="11">
                  <c:v>L</c:v>
                </c:pt>
                <c:pt idx="12">
                  <c:v>M</c:v>
                </c:pt>
                <c:pt idx="13">
                  <c:v>N</c:v>
                </c:pt>
              </c:strCache>
            </c:strRef>
          </c:cat>
          <c:val>
            <c:numRef>
              <c:f>Sheet1!$B$2:$B$15</c:f>
              <c:numCache>
                <c:formatCode>General</c:formatCode>
                <c:ptCount val="14"/>
                <c:pt idx="0">
                  <c:v>98</c:v>
                </c:pt>
                <c:pt idx="1">
                  <c:v>96</c:v>
                </c:pt>
                <c:pt idx="2">
                  <c:v>90</c:v>
                </c:pt>
                <c:pt idx="3">
                  <c:v>88</c:v>
                </c:pt>
                <c:pt idx="4">
                  <c:v>80</c:v>
                </c:pt>
                <c:pt idx="5">
                  <c:v>76</c:v>
                </c:pt>
                <c:pt idx="6">
                  <c:v>73</c:v>
                </c:pt>
                <c:pt idx="7">
                  <c:v>70</c:v>
                </c:pt>
                <c:pt idx="8">
                  <c:v>65</c:v>
                </c:pt>
                <c:pt idx="9">
                  <c:v>60</c:v>
                </c:pt>
                <c:pt idx="10">
                  <c:v>55</c:v>
                </c:pt>
                <c:pt idx="11">
                  <c:v>50</c:v>
                </c:pt>
                <c:pt idx="12">
                  <c:v>40</c:v>
                </c:pt>
                <c:pt idx="13">
                  <c:v>37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158-4907-958E-1EEFF5EAEED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0"/>
        <c:axId val="767967704"/>
        <c:axId val="767968424"/>
      </c:barChart>
      <c:catAx>
        <c:axId val="767967704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one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67968424"/>
        <c:crosses val="autoZero"/>
        <c:auto val="1"/>
        <c:lblAlgn val="ctr"/>
        <c:lblOffset val="100"/>
        <c:noMultiLvlLbl val="0"/>
      </c:catAx>
      <c:valAx>
        <c:axId val="76796842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low"/>
        <c:spPr>
          <a:noFill/>
          <a:ln>
            <a:solidFill>
              <a:schemeClr val="accent1">
                <a:alpha val="95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6796770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elete val="1"/>
          </c:dLbls>
          <c:errBars>
            <c:errBarType val="minus"/>
            <c:errValType val="percentage"/>
            <c:noEndCap val="1"/>
            <c:val val="100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Sheet1!$A$2:$A$15</c:f>
              <c:strCache>
                <c:ptCount val="14"/>
                <c:pt idx="0">
                  <c:v>A</c:v>
                </c:pt>
                <c:pt idx="1">
                  <c:v>B</c:v>
                </c:pt>
                <c:pt idx="2">
                  <c:v>C</c:v>
                </c:pt>
                <c:pt idx="3">
                  <c:v>D</c:v>
                </c:pt>
                <c:pt idx="4">
                  <c:v>E</c:v>
                </c:pt>
                <c:pt idx="5">
                  <c:v>F</c:v>
                </c:pt>
                <c:pt idx="6">
                  <c:v>G</c:v>
                </c:pt>
                <c:pt idx="7">
                  <c:v>H</c:v>
                </c:pt>
                <c:pt idx="8">
                  <c:v>I</c:v>
                </c:pt>
                <c:pt idx="9">
                  <c:v>J</c:v>
                </c:pt>
                <c:pt idx="10">
                  <c:v>K</c:v>
                </c:pt>
                <c:pt idx="11">
                  <c:v>L</c:v>
                </c:pt>
                <c:pt idx="12">
                  <c:v>M</c:v>
                </c:pt>
                <c:pt idx="13">
                  <c:v>N</c:v>
                </c:pt>
              </c:strCache>
            </c:strRef>
          </c:cat>
          <c:val>
            <c:numRef>
              <c:f>Sheet1!$B$2:$B$15</c:f>
              <c:numCache>
                <c:formatCode>General</c:formatCode>
                <c:ptCount val="14"/>
                <c:pt idx="0">
                  <c:v>98</c:v>
                </c:pt>
                <c:pt idx="1">
                  <c:v>96</c:v>
                </c:pt>
                <c:pt idx="2">
                  <c:v>90</c:v>
                </c:pt>
                <c:pt idx="3">
                  <c:v>88</c:v>
                </c:pt>
                <c:pt idx="4">
                  <c:v>80</c:v>
                </c:pt>
                <c:pt idx="5">
                  <c:v>76</c:v>
                </c:pt>
                <c:pt idx="6">
                  <c:v>73</c:v>
                </c:pt>
                <c:pt idx="7">
                  <c:v>70</c:v>
                </c:pt>
                <c:pt idx="8">
                  <c:v>65</c:v>
                </c:pt>
                <c:pt idx="9">
                  <c:v>60</c:v>
                </c:pt>
                <c:pt idx="10">
                  <c:v>55</c:v>
                </c:pt>
                <c:pt idx="11">
                  <c:v>50</c:v>
                </c:pt>
                <c:pt idx="12">
                  <c:v>40</c:v>
                </c:pt>
                <c:pt idx="13">
                  <c:v>37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158-4907-958E-1EEFF5EAEEDB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60"/>
        <c:overlap val="-5"/>
        <c:axId val="767967704"/>
        <c:axId val="767968424"/>
      </c:barChart>
      <c:catAx>
        <c:axId val="7679677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67968424"/>
        <c:crosses val="autoZero"/>
        <c:auto val="1"/>
        <c:lblAlgn val="ctr"/>
        <c:lblOffset val="100"/>
        <c:noMultiLvlLbl val="0"/>
      </c:catAx>
      <c:valAx>
        <c:axId val="7679684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6796770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A</c:v>
                </c:pt>
                <c:pt idx="1">
                  <c:v>B</c:v>
                </c:pt>
                <c:pt idx="2">
                  <c:v>C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2</c:v>
                </c:pt>
                <c:pt idx="1">
                  <c:v>2</c:v>
                </c:pt>
                <c:pt idx="2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095-4620-9CCE-836D56F2419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30"/>
        <c:overlap val="-2"/>
        <c:axId val="767967704"/>
        <c:axId val="767968424"/>
      </c:barChart>
      <c:catAx>
        <c:axId val="7679677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67968424"/>
        <c:crosses val="autoZero"/>
        <c:auto val="1"/>
        <c:lblAlgn val="ctr"/>
        <c:lblOffset val="100"/>
        <c:noMultiLvlLbl val="0"/>
      </c:catAx>
      <c:valAx>
        <c:axId val="7679684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67967704"/>
        <c:crosses val="autoZero"/>
        <c:crossBetween val="between"/>
        <c:majorUnit val="1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A</c:v>
                </c:pt>
                <c:pt idx="1">
                  <c:v>B</c:v>
                </c:pt>
                <c:pt idx="2">
                  <c:v>C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2</c:v>
                </c:pt>
                <c:pt idx="1">
                  <c:v>2</c:v>
                </c:pt>
                <c:pt idx="2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391-44D9-A93C-DDAACBDC1A6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30"/>
        <c:axId val="767967704"/>
        <c:axId val="767968424"/>
      </c:barChart>
      <c:catAx>
        <c:axId val="76796770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67968424"/>
        <c:crosses val="autoZero"/>
        <c:auto val="1"/>
        <c:lblAlgn val="ctr"/>
        <c:lblOffset val="100"/>
        <c:noMultiLvlLbl val="0"/>
      </c:catAx>
      <c:valAx>
        <c:axId val="76796842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6796770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Sheet1!$A$2:$B$17</cx:f>
        <cx:lvl ptCount="16">
          <cx:pt idx="0">a</cx:pt>
          <cx:pt idx="1">b</cx:pt>
          <cx:pt idx="2">e</cx:pt>
          <cx:pt idx="3">a</cx:pt>
          <cx:pt idx="4">f</cx:pt>
          <cx:pt idx="5">g</cx:pt>
        </cx:lvl>
        <cx:lvl ptCount="16">
          <cx:pt idx="0">A</cx:pt>
          <cx:pt idx="1">A</cx:pt>
          <cx:pt idx="2">B</cx:pt>
          <cx:pt idx="3">B</cx:pt>
          <cx:pt idx="4">B</cx:pt>
          <cx:pt idx="5">C</cx:pt>
        </cx:lvl>
        <cx:lvl ptCount="0"/>
      </cx:strDim>
      <cx:numDim type="size">
        <cx:f>Sheet1!$C$2:$C$17</cx:f>
        <cx:lvl ptCount="16" formatCode="General">
          <cx:pt idx="0">2</cx:pt>
          <cx:pt idx="1">1</cx:pt>
          <cx:pt idx="2">1</cx:pt>
          <cx:pt idx="3">3</cx:pt>
          <cx:pt idx="4">1</cx:pt>
          <cx:pt idx="5">1</cx:pt>
        </cx:lvl>
      </cx:numDim>
    </cx:data>
  </cx:chartData>
  <cx:chart>
    <cx:plotArea>
      <cx:plotAreaRegion>
        <cx:series layoutId="treemap" uniqueId="{DA3F9F51-2984-4F41-AEBC-EF25380DABBA}">
          <cx:tx>
            <cx:txData>
              <cx:f>Sheet1!$C$1</cx:f>
              <cx:v>Series1</cx:v>
            </cx:txData>
          </cx:tx>
          <cx:dataLabels pos="inEnd">
            <cx:txPr>
              <a:bodyPr vertOverflow="overflow" horzOverflow="overflow" wrap="square" lIns="0" tIns="0" rIns="0" bIns="0"/>
              <a:lstStyle/>
              <a:p>
                <a:pPr algn="ctr" rtl="0">
                  <a:defRPr sz="2400" b="0" i="0">
                    <a:solidFill>
                      <a:srgbClr val="FFFFFF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defRPr>
                </a:pPr>
                <a:endParaRPr lang="en-ID" sz="2400"/>
              </a:p>
            </cx:txPr>
            <cx:visibility seriesName="0" categoryName="1" value="0"/>
          </cx:dataLabels>
          <cx:dataId val="0"/>
          <cx:layoutPr>
            <cx:parentLabelLayout val="overlapping"/>
          </cx:layoutPr>
        </cx:series>
      </cx:plotAreaRegion>
    </cx:plotArea>
    <cx:legend pos="t" align="ctr" overlay="0">
      <cx:txPr>
        <a:bodyPr vertOverflow="overflow" horzOverflow="overflow" wrap="square" lIns="0" tIns="0" rIns="0" bIns="0"/>
        <a:lstStyle/>
        <a:p>
          <a:pPr algn="ctr" rtl="0">
            <a:defRPr sz="2400" b="0" i="0">
              <a:solidFill>
                <a:srgbClr val="595959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defRPr>
          </a:pPr>
          <a:endParaRPr lang="en-ID" sz="2400"/>
        </a:p>
      </cx:txPr>
    </cx:legend>
  </cx:chart>
</cx:chartSpace>
</file>

<file path=ppt/charts/chartEx2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numDim type="val">
        <cx:f>Sheet1!$A$2:$A$77</cx:f>
        <cx:lvl ptCount="76" formatCode="General">
          <cx:pt idx="0">22.882778952618288</cx:pt>
          <cx:pt idx="1">22.528285078007634</cx:pt>
          <cx:pt idx="2">19.88870266311055</cx:pt>
          <cx:pt idx="3">33.157226509417654</cx:pt>
          <cx:pt idx="4">17.167370500155634</cx:pt>
          <cx:pt idx="5">22.353148256747026</cx:pt>
          <cx:pt idx="6">19.308638530656914</cx:pt>
          <cx:pt idx="7">19.412214009493724</cx:pt>
          <cx:pt idx="8">24.269647731269075</cx:pt>
          <cx:pt idx="9">31.055819815655397</cx:pt>
          <cx:pt idx="10">35.480880661551247</cx:pt>
          <cx:pt idx="11">20.578352549921739</cx:pt>
          <cx:pt idx="12">27.434652124353789</cx:pt>
          <cx:pt idx="13">28.134095934112757</cx:pt>
          <cx:pt idx="14">24.441618473044336</cx:pt>
          <cx:pt idx="15">29.496688968657772</cx:pt>
          <cx:pt idx="16">28.662685949085038</cx:pt>
          <cx:pt idx="17">15.430316670492779</cx:pt>
          <cx:pt idx="18">23.684666456857606</cx:pt>
          <cx:pt idx="19">15.622724600154811</cx:pt>
          <cx:pt idx="20">29.488188545392255</cx:pt>
          <cx:pt idx="21">16.371701305197568</cx:pt>
          <cx:pt idx="22">18.493753386419165</cx:pt>
          <cx:pt idx="23">37.754520769297436</cx:pt>
          <cx:pt idx="24">17.688333660725128</cx:pt>
          <cx:pt idx="25">20.734912848049937</cx:pt>
          <cx:pt idx="26">39.489493382256008</cx:pt>
          <cx:pt idx="27">19.296882556372736</cx:pt>
          <cx:pt idx="28">39.501673344683027</cx:pt>
          <cx:pt idx="29">29.595266746380226</cx:pt>
        </cx:lvl>
      </cx:numDim>
    </cx:data>
  </cx:chartData>
  <cx:chart>
    <cx:plotArea>
      <cx:plotAreaRegion>
        <cx:series layoutId="clusteredColumn" uniqueId="{D5D2782B-C8D8-48A0-B1E7-D98F383771BE}">
          <cx:tx>
            <cx:txData>
              <cx:f>Sheet1!$A$1</cx:f>
              <cx:v>Series1</cx:v>
            </cx:txData>
          </cx:tx>
          <cx:dataId val="0"/>
          <cx:layoutPr>
            <cx:binning intervalClosed="r">
              <cx:binCount val="6"/>
            </cx:binning>
          </cx:layoutPr>
        </cx:series>
      </cx:plotAreaRegion>
      <cx:axis id="0">
        <cx:catScaling gapWidth="0"/>
        <cx:tickLabels/>
        <cx:numFmt formatCode="#,##0" sourceLinked="0"/>
      </cx:axis>
      <cx:axis id="1">
        <cx:valScaling/>
        <cx:majorGridlines/>
        <cx:tickLabels/>
      </cx:axis>
    </cx:plotArea>
  </cx:chart>
</cx:chartSpace>
</file>

<file path=ppt/charts/chartEx3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Sheet1!$A$2:$A$31</cx:f>
        <cx:lvl ptCount="30">
          <cx:pt idx="0">A</cx:pt>
          <cx:pt idx="1">A</cx:pt>
          <cx:pt idx="2">A</cx:pt>
          <cx:pt idx="3">A</cx:pt>
          <cx:pt idx="4">A</cx:pt>
          <cx:pt idx="5">A</cx:pt>
          <cx:pt idx="6">A</cx:pt>
          <cx:pt idx="7">A</cx:pt>
          <cx:pt idx="8">A</cx:pt>
          <cx:pt idx="9">A</cx:pt>
          <cx:pt idx="10">A</cx:pt>
          <cx:pt idx="11">A</cx:pt>
          <cx:pt idx="12">A</cx:pt>
          <cx:pt idx="13">A</cx:pt>
          <cx:pt idx="14">A</cx:pt>
          <cx:pt idx="15">B</cx:pt>
          <cx:pt idx="16">B</cx:pt>
          <cx:pt idx="17">B</cx:pt>
          <cx:pt idx="18">B</cx:pt>
          <cx:pt idx="19">B</cx:pt>
          <cx:pt idx="20">B</cx:pt>
          <cx:pt idx="21">B</cx:pt>
          <cx:pt idx="22">B</cx:pt>
          <cx:pt idx="23">B</cx:pt>
          <cx:pt idx="24">B</cx:pt>
          <cx:pt idx="25">B</cx:pt>
          <cx:pt idx="26">B</cx:pt>
          <cx:pt idx="27">B</cx:pt>
          <cx:pt idx="28">B</cx:pt>
          <cx:pt idx="29">B</cx:pt>
        </cx:lvl>
      </cx:strDim>
      <cx:numDim type="val">
        <cx:f>Sheet1!$B$2:$B$31</cx:f>
        <cx:lvl ptCount="30" formatCode="General">
          <cx:pt idx="0">16.608362855026627</cx:pt>
          <cx:pt idx="1">16.438793365929371</cx:pt>
          <cx:pt idx="2">25.537084904849159</cx:pt>
          <cx:pt idx="3">34.467268914861471</cx:pt>
          <cx:pt idx="4">30.457251914678743</cx:pt>
          <cx:pt idx="5">30.401690208948771</cx:pt>
          <cx:pt idx="6">16.311585377684466</cx:pt>
          <cx:pt idx="7">21.46232805211551</cx:pt>
          <cx:pt idx="8">35.298565100916896</cx:pt>
          <cx:pt idx="9">38.923121851544394</cx:pt>
          <cx:pt idx="10">16.718025695701634</cx:pt>
          <cx:pt idx="11">22.708754078409477</cx:pt>
          <cx:pt idx="12">24.85956079434203</cx:pt>
          <cx:pt idx="13">17.573056158422737</cx:pt>
          <cx:pt idx="14">21.755564930100185</cx:pt>
          <cx:pt idx="15">38.251870890634102</cx:pt>
          <cx:pt idx="16">22.068258060954818</cx:pt>
          <cx:pt idx="17">15.193432945527718</cx:pt>
          <cx:pt idx="18">17.242872145119136</cx:pt>
          <cx:pt idx="19">21.861191439587181</cx:pt>
          <cx:pt idx="20">27.662671026936621</cx:pt>
          <cx:pt idx="21">35.158534427334033</cx:pt>
          <cx:pt idx="22">20.770291184961749</cx:pt>
          <cx:pt idx="23">22.640088433259294</cx:pt>
          <cx:pt idx="24">32.265253673166001</cx:pt>
          <cx:pt idx="25">32.315610800437867</cx:pt>
          <cx:pt idx="26">23.82202337085301</cx:pt>
          <cx:pt idx="27">35.202877569080606</cx:pt>
          <cx:pt idx="28">39.458383669889059</cx:pt>
          <cx:pt idx="29">30.803945369236864</cx:pt>
        </cx:lvl>
      </cx:numDim>
    </cx:data>
  </cx:chartData>
  <cx:chart>
    <cx:plotArea>
      <cx:plotAreaRegion>
        <cx:series layoutId="boxWhisker" uniqueId="{04603992-7B68-425D-A7B9-7213F6AF5EE2}">
          <cx:tx>
            <cx:txData>
              <cx:f>Sheet1!$B$1</cx:f>
              <cx:v>Series1</cx:v>
            </cx:txData>
          </cx:tx>
          <cx:spPr>
            <a:ln w="22225">
              <a:solidFill>
                <a:schemeClr val="accent1"/>
              </a:solidFill>
            </a:ln>
          </cx:spPr>
          <cx:dataId val="0"/>
          <cx:layoutPr>
            <cx:visibility meanLine="0" meanMarker="1" nonoutliers="0" outliers="1"/>
            <cx:statistics quartileMethod="inclusive"/>
          </cx:layoutPr>
        </cx:series>
      </cx:plotAreaRegion>
      <cx:axis id="0">
        <cx:catScaling gapWidth="1.10000002"/>
        <cx:tickLabels/>
        <cx:numFmt formatCode="#,##0" sourceLinked="0"/>
      </cx:axis>
      <cx:axis id="1">
        <cx:valScaling/>
        <cx:majorGridlines/>
        <cx:tickLabels/>
      </cx:axis>
    </cx:plotArea>
  </cx:chart>
  <cx:spPr>
    <a:noFill/>
  </cx:spPr>
</cx:chartSpace>
</file>

<file path=ppt/charts/chartEx4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numDim type="val">
        <cx:f>Sheet1!$A$2:$A$77</cx:f>
        <cx:lvl ptCount="76" formatCode="General">
          <cx:pt idx="0">22.882778952618288</cx:pt>
          <cx:pt idx="1">22.528285078007634</cx:pt>
          <cx:pt idx="2">19.88870266311055</cx:pt>
          <cx:pt idx="3">33.157226509417654</cx:pt>
          <cx:pt idx="4">17.167370500155634</cx:pt>
          <cx:pt idx="5">22.353148256747026</cx:pt>
          <cx:pt idx="6">19.308638530656914</cx:pt>
          <cx:pt idx="7">19.412214009493724</cx:pt>
          <cx:pt idx="8">24.269647731269075</cx:pt>
          <cx:pt idx="9">31.055819815655397</cx:pt>
          <cx:pt idx="10">35.480880661551247</cx:pt>
          <cx:pt idx="11">20.578352549921739</cx:pt>
          <cx:pt idx="12">27.434652124353789</cx:pt>
          <cx:pt idx="13">28.134095934112757</cx:pt>
          <cx:pt idx="14">24.441618473044336</cx:pt>
          <cx:pt idx="15">29.496688968657772</cx:pt>
          <cx:pt idx="16">28.662685949085038</cx:pt>
          <cx:pt idx="17">15.430316670492779</cx:pt>
          <cx:pt idx="18">23.684666456857606</cx:pt>
          <cx:pt idx="19">15.622724600154811</cx:pt>
          <cx:pt idx="20">29.488188545392255</cx:pt>
          <cx:pt idx="21">16.371701305197568</cx:pt>
          <cx:pt idx="22">18.493753386419165</cx:pt>
          <cx:pt idx="23">37.754520769297436</cx:pt>
          <cx:pt idx="24">17.688333660725128</cx:pt>
          <cx:pt idx="25">20.734912848049937</cx:pt>
          <cx:pt idx="26">39.489493382256008</cx:pt>
          <cx:pt idx="27">19.296882556372736</cx:pt>
          <cx:pt idx="28">39.501673344683027</cx:pt>
          <cx:pt idx="29">29.595266746380226</cx:pt>
        </cx:lvl>
      </cx:numDim>
    </cx:data>
  </cx:chartData>
  <cx:chart>
    <cx:plotArea>
      <cx:plotAreaRegion>
        <cx:series layoutId="clusteredColumn" uniqueId="{D5D2782B-C8D8-48A0-B1E7-D98F383771BE}">
          <cx:tx>
            <cx:txData>
              <cx:f>Sheet1!$A$1</cx:f>
              <cx:v>Series1</cx:v>
            </cx:txData>
          </cx:tx>
          <cx:dataId val="0"/>
          <cx:layoutPr>
            <cx:binning intervalClosed="r">
              <cx:binCount val="6"/>
            </cx:binning>
          </cx:layoutPr>
        </cx:series>
      </cx:plotAreaRegion>
      <cx:axis id="0">
        <cx:catScaling gapWidth="0"/>
        <cx:tickLabels/>
        <cx:numFmt formatCode="#.##0" sourceLinked="0"/>
      </cx:axis>
      <cx:axis id="1">
        <cx:valScaling/>
        <cx:majorGridlines/>
        <cx:tickLabels/>
      </cx:axis>
    </cx:plotArea>
  </cx:chart>
</cx:chartSpace>
</file>

<file path=ppt/charts/chartEx5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numDim type="val">
        <cx:f>Sheet1!$C$2:$C$31</cx:f>
        <cx:lvl ptCount="30" formatCode="General">
          <cx:pt idx="0">56</cx:pt>
          <cx:pt idx="1">30</cx:pt>
          <cx:pt idx="2">35.450317455098066</cx:pt>
          <cx:pt idx="3">35.628699854118381</cx:pt>
          <cx:pt idx="4">34.037360036251677</cx:pt>
          <cx:pt idx="5">26.330318415044289</cx:pt>
          <cx:pt idx="6">30.537629613157492</cx:pt>
          <cx:pt idx="7">32.401421998861991</cx:pt>
          <cx:pt idx="8">23.973287420595504</cx:pt>
          <cx:pt idx="9">17.978713293602247</cx:pt>
          <cx:pt idx="10">38.700018226492297</cx:pt>
          <cx:pt idx="11">29.845153318275635</cx:pt>
          <cx:pt idx="12">37.250898466009559</cx:pt>
          <cx:pt idx="13">3</cx:pt>
          <cx:pt idx="14">18.550543916862487</cx:pt>
          <cx:pt idx="15">16.950516120686522</cx:pt>
          <cx:pt idx="16">23.63152748583969</cx:pt>
          <cx:pt idx="17">27.780486154912019</cx:pt>
          <cx:pt idx="18">21.930018066582818</cx:pt>
          <cx:pt idx="19">26.010203457641197</cx:pt>
          <cx:pt idx="20">26.028424381484989</cx:pt>
          <cx:pt idx="21">39.700819735864975</cx:pt>
          <cx:pt idx="22">23.148790701936974</cx:pt>
          <cx:pt idx="23">23.541287540612409</cx:pt>
          <cx:pt idx="24">29.444396177207757</cx:pt>
          <cx:pt idx="25">17.734192243294849</cx:pt>
          <cx:pt idx="26">38.397463166899108</cx:pt>
          <cx:pt idx="27">17.695062299343419</cx:pt>
          <cx:pt idx="28">36.588242350871958</cx:pt>
          <cx:pt idx="29">25.443973159275231</cx:pt>
        </cx:lvl>
      </cx:numDim>
    </cx:data>
  </cx:chartData>
  <cx:chart>
    <cx:plotArea>
      <cx:plotAreaRegion>
        <cx:series layoutId="boxWhisker" uniqueId="{00000000-EE67-4CBB-AE85-956D0D689526}">
          <cx:tx>
            <cx:txData>
              <cx:f>Sheet1!$C$1</cx:f>
              <cx:v>Series2</cx:v>
            </cx:txData>
          </cx:tx>
          <cx:spPr>
            <a:ln w="19050">
              <a:solidFill>
                <a:schemeClr val="accent1"/>
              </a:solidFill>
            </a:ln>
          </cx:spPr>
          <cx:dataId val="0"/>
          <cx:layoutPr>
            <cx:visibility nonoutliers="0"/>
            <cx:statistics quartileMethod="exclusive"/>
          </cx:layoutPr>
        </cx:series>
      </cx:plotAreaRegion>
      <cx:axis id="0" hidden="1">
        <cx:catScaling gapWidth="1.87"/>
        <cx:tickLabels/>
        <cx:numFmt formatCode="#,##0" sourceLinked="0"/>
      </cx:axis>
      <cx:axis id="1">
        <cx:valScaling/>
        <cx:majorGridlines/>
        <cx:tickLabels/>
      </cx:axis>
    </cx:plotArea>
  </cx:chart>
  <cx:spPr>
    <a:noFill/>
  </cx:spPr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410">
  <cs:axisTitle>
    <cs:lnRef idx="0"/>
    <cs:fillRef idx="0"/>
    <cs:effectRef idx="0"/>
    <cs:fontRef idx="minor">
      <a:schemeClr val="tx1">
        <a:lumMod val="65000"/>
        <a:lumOff val="35000"/>
      </a:schemeClr>
    </cs:fontRef>
    <cs:spPr>
      <a:solidFill>
        <a:schemeClr val="bg1">
          <a:lumMod val="65000"/>
        </a:schemeClr>
      </a:solidFill>
      <a:ln w="19050">
        <a:solidFill>
          <a:schemeClr val="bg1"/>
        </a:solidFill>
      </a:ln>
    </cs:spPr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/>
  </cs:chartArea>
  <cs:dataLabel>
    <cs:lnRef idx="0"/>
    <cs:fillRef idx="0"/>
    <cs:effectRef idx="0"/>
    <cs:fontRef idx="minor">
      <a:schemeClr val="lt1"/>
    </cs:fontRef>
    <cs:defRPr sz="1197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valueAxis>
  <cs:wall>
    <cs:lnRef idx="0"/>
    <cs:fillRef idx="0"/>
    <cs:effectRef idx="0"/>
    <cs:fontRef idx="minor">
      <a:schemeClr val="tx1"/>
    </cs:fontRef>
  </cs:wall>
</cs:chartStyle>
</file>

<file path=ppt/charts/style1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36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valueAxis>
  <cs:wall>
    <cs:lnRef idx="0"/>
    <cs:fillRef idx="0"/>
    <cs:effectRef idx="0"/>
    <cs:fontRef idx="minor">
      <a:schemeClr val="tx1"/>
    </cs:fontRef>
  </cs:wall>
</cs:chartStyle>
</file>

<file path=ppt/charts/style16.xml><?xml version="1.0" encoding="utf-8"?>
<cs:chartStyle xmlns:cs="http://schemas.microsoft.com/office/drawing/2012/chartStyle" xmlns:a="http://schemas.openxmlformats.org/drawingml/2006/main" id="36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valueAxis>
  <cs:wall>
    <cs:lnRef idx="0"/>
    <cs:fillRef idx="0"/>
    <cs:effectRef idx="0"/>
    <cs:fontRef idx="minor">
      <a:schemeClr val="tx1"/>
    </cs:fontRef>
  </cs:wall>
</cs:chartStyle>
</file>

<file path=ppt/charts/style17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8.xml><?xml version="1.0" encoding="utf-8"?>
<cs:chartStyle xmlns:cs="http://schemas.microsoft.com/office/drawing/2012/chartStyle" xmlns:a="http://schemas.openxmlformats.org/drawingml/2006/main" id="36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valueAxis>
  <cs:wall>
    <cs:lnRef idx="0"/>
    <cs:fillRef idx="0"/>
    <cs:effectRef idx="0"/>
    <cs:fontRef idx="minor">
      <a:schemeClr val="tx1"/>
    </cs:fontRef>
  </cs:wall>
</cs:chartStyle>
</file>

<file path=ppt/charts/style19.xml><?xml version="1.0" encoding="utf-8"?>
<cs:chartStyle xmlns:cs="http://schemas.microsoft.com/office/drawing/2012/chartStyle" xmlns:a="http://schemas.openxmlformats.org/drawingml/2006/main" id="40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b="1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9050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dk1"/>
    </cs:fontRef>
    <cs:spPr>
      <a:ln>
        <a:solidFill>
          <a:schemeClr val="phClr"/>
        </a:solidFill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innerShdw blurRad="114300">
          <a:schemeClr val="phClr"/>
        </a:inn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25000"/>
            <a:lumOff val="7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>
        <a:solidFill>
          <a:schemeClr val="tx1">
            <a:lumMod val="25000"/>
            <a:lumOff val="7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25000"/>
            <a:lumOff val="75000"/>
            <a:lumOff val="10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9050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dk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2200" b="1" cap="all" spc="15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0.xml><?xml version="1.0" encoding="utf-8"?>
<cs:chartStyle xmlns:cs="http://schemas.microsoft.com/office/drawing/2012/chartStyle" xmlns:a="http://schemas.openxmlformats.org/drawingml/2006/main" id="36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valueAxis>
  <cs:wall>
    <cs:lnRef idx="0"/>
    <cs:fillRef idx="0"/>
    <cs:effectRef idx="0"/>
    <cs:fontRef idx="minor">
      <a:schemeClr val="tx1"/>
    </cs:fontRef>
  </cs:wall>
</cs:chartStyle>
</file>

<file path=ppt/charts/style21.xml><?xml version="1.0" encoding="utf-8"?>
<cs:chartStyle xmlns:cs="http://schemas.microsoft.com/office/drawing/2012/chartStyle" xmlns:a="http://schemas.openxmlformats.org/drawingml/2006/main" id="36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valueAxis>
  <cs:wall>
    <cs:lnRef idx="0"/>
    <cs:fillRef idx="0"/>
    <cs:effectRef idx="0"/>
    <cs:fontRef idx="minor">
      <a:schemeClr val="tx1"/>
    </cs:fontRef>
  </cs:wall>
</cs:chartStyle>
</file>

<file path=ppt/charts/style22.xml><?xml version="1.0" encoding="utf-8"?>
<cs:chartStyle xmlns:cs="http://schemas.microsoft.com/office/drawing/2012/chartStyle" xmlns:a="http://schemas.openxmlformats.org/drawingml/2006/main" id="40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b="1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9050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dk1"/>
    </cs:fontRef>
    <cs:spPr>
      <a:ln>
        <a:solidFill>
          <a:schemeClr val="phClr"/>
        </a:solidFill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innerShdw blurRad="114300">
          <a:schemeClr val="phClr"/>
        </a:inn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25000"/>
            <a:lumOff val="7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>
        <a:solidFill>
          <a:schemeClr val="tx1">
            <a:lumMod val="25000"/>
            <a:lumOff val="7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25000"/>
            <a:lumOff val="75000"/>
            <a:lumOff val="10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9050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dk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2200" b="1" cap="all" spc="15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56B3E9-D699-486A-96D3-60D475757338}" type="datetimeFigureOut">
              <a:rPr lang="en-ID" smtClean="0"/>
              <a:t>15/02/2026</a:t>
            </a:fld>
            <a:endParaRPr lang="en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4FE1D4-2E78-4E0B-8663-6FBF8E25734A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7465266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4FE1D4-2E78-4E0B-8663-6FBF8E25734A}" type="slidenum">
              <a:rPr lang="en-ID" smtClean="0"/>
              <a:t>13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5506230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973EB-66D7-06B8-6492-79AD665223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362E43-F6A4-1070-D87A-5B44672B38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2036F5-BFB8-1E7E-EE9E-2336A595C2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A37D4-DD4C-4E4C-98D1-A704735CC2E1}" type="datetimeFigureOut">
              <a:rPr lang="en-ID" smtClean="0"/>
              <a:t>15/02/2026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327634-74C3-578C-9C29-45603650A0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4806C1-14ED-8E85-DEC3-9CAC40F1C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316F6-71DF-4836-8BD5-B501857CD662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3165815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E5AB29-D0F8-64B7-1CF1-7BF562304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08E636A-C7DB-B288-DD49-B1A1F48D8D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BCBBE5-C312-22FF-3801-3E09FB9CE0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A37D4-DD4C-4E4C-98D1-A704735CC2E1}" type="datetimeFigureOut">
              <a:rPr lang="en-ID" smtClean="0"/>
              <a:t>15/02/2026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7E03C9-CF7E-B117-FDBC-7CFB3525EA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56E8BC-AE1B-44C7-1C98-A8D92743E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316F6-71DF-4836-8BD5-B501857CD662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7370014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754553C-A32A-D0CE-56DF-BBB3901B840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6C8EF4-CB94-C776-ECFD-E63A677000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975805-1F9D-5ACF-68BD-27A3DE1A3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A37D4-DD4C-4E4C-98D1-A704735CC2E1}" type="datetimeFigureOut">
              <a:rPr lang="en-ID" smtClean="0"/>
              <a:t>15/02/2026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D10103-DD2E-88C6-1FB9-B52352AAC8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FD7DF8-FE7B-120F-3CB8-4E51D657F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316F6-71DF-4836-8BD5-B501857CD662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1098220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EE56E-AC21-A63B-6DC5-EF0D36D6A7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560B17-5D3F-92F6-1D84-1748465490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FB53E3-ECDF-C40A-653A-9611620216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A37D4-DD4C-4E4C-98D1-A704735CC2E1}" type="datetimeFigureOut">
              <a:rPr lang="en-ID" smtClean="0"/>
              <a:t>15/02/2026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9D3580-D8E4-8B91-4879-D97CFC5700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B4FB63-B85D-01F0-BF7B-294CAED658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316F6-71DF-4836-8BD5-B501857CD662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3125181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69ED5-D515-B980-5EF0-345EC8D7A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FE30D0-2CB7-E73A-7EED-19177508BD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C0D7A2-A417-5073-C8B9-44F64D3C13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A37D4-DD4C-4E4C-98D1-A704735CC2E1}" type="datetimeFigureOut">
              <a:rPr lang="en-ID" smtClean="0"/>
              <a:t>15/02/2026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2F4B42-BB31-6EE9-9999-50C8B35FA8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BE9147-9ECB-38D3-3265-B4D0214A04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316F6-71DF-4836-8BD5-B501857CD662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299937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FD9F42-AB06-78AF-FFF0-36217CAB8A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ABF24A-C0FD-46F7-8C7D-92DCCBAB988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260642-783D-06D9-E995-300A1340A3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F8116A-61AA-2D82-3C4D-D3442B9FEE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A37D4-DD4C-4E4C-98D1-A704735CC2E1}" type="datetimeFigureOut">
              <a:rPr lang="en-ID" smtClean="0"/>
              <a:t>15/02/2026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E5E8FD-1B73-0A98-C1F3-2A4CA4204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64D8EA-B05C-EE8A-D1E9-675ECBEC0F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316F6-71DF-4836-8BD5-B501857CD662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8110104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81B88-B6FE-6F57-4D7E-B235AFF5CF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984A43-18ED-55FF-62C6-C1D2504B9B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AF9642-F012-D2A6-D498-2F92584369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EF0FA9-E9BC-0E37-D29E-D98B6F6008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9ADA160-B32B-3E19-73EA-21717D3FA6A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373BFC7-1C66-EA8D-3BDB-FDC7A2C247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A37D4-DD4C-4E4C-98D1-A704735CC2E1}" type="datetimeFigureOut">
              <a:rPr lang="en-ID" smtClean="0"/>
              <a:t>15/02/2026</a:t>
            </a:fld>
            <a:endParaRPr lang="en-ID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DC6D366-1EC6-8FC1-F819-0954704579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93EEDD5-3091-FFF3-6D85-F0121641E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316F6-71DF-4836-8BD5-B501857CD662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9426912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C84D3E-9213-614B-0A82-A8681635C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3E3A3A6-B313-44C8-453E-1313841F39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A37D4-DD4C-4E4C-98D1-A704735CC2E1}" type="datetimeFigureOut">
              <a:rPr lang="en-ID" smtClean="0"/>
              <a:t>15/02/2026</a:t>
            </a:fld>
            <a:endParaRPr lang="en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4F41D4-2D1A-DFDA-2BFB-6742317F30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815A4F-4D92-AED7-1381-546F832F5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316F6-71DF-4836-8BD5-B501857CD662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314515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C68767C-1B1A-F8EF-F462-97AD3BCA77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A37D4-DD4C-4E4C-98D1-A704735CC2E1}" type="datetimeFigureOut">
              <a:rPr lang="en-ID" smtClean="0"/>
              <a:t>15/02/2026</a:t>
            </a:fld>
            <a:endParaRPr lang="en-I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5156806-84AD-C2F7-FA5F-8358E68DBF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5CACD2-41B9-6C8C-0417-0F1594CFD6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316F6-71DF-4836-8BD5-B501857CD662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7728536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D6CFE3-632A-5A67-AB64-2C1443C77F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B57838-0A1E-7BE9-CB4D-510A14BC3A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91F24F-46CA-C8F5-1100-F3FC9422FD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249E78-1773-C39A-84EE-6091FDC0B2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A37D4-DD4C-4E4C-98D1-A704735CC2E1}" type="datetimeFigureOut">
              <a:rPr lang="en-ID" smtClean="0"/>
              <a:t>15/02/2026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839A03-1D8B-34C5-AFAD-215090375F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B7015E-FA33-BB0A-8C58-9BAA6BADB8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316F6-71DF-4836-8BD5-B501857CD662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8980794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A48B89-3BBD-C8A9-8225-4EFCC38FA7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302DF17-C1C0-0569-FFBA-50A45BE88B1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90650A-7FFE-E13D-044F-38006ED438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AC6063-DD11-FFAF-072D-5DCE7CDC03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A37D4-DD4C-4E4C-98D1-A704735CC2E1}" type="datetimeFigureOut">
              <a:rPr lang="en-ID" smtClean="0"/>
              <a:t>15/02/2026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441C1E-32A0-6443-3E92-311CC6D302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93BA7F-A851-7493-5B07-0B1A4F846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316F6-71DF-4836-8BD5-B501857CD662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8500105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8A48E6C-28F4-734D-CD2D-E15691EFE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FA9BD0-A8DB-C2EA-BC06-69100D6FEF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67C489-E6BA-C9BC-41A4-83A27E12CBA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91A37D4-DD4C-4E4C-98D1-A704735CC2E1}" type="datetimeFigureOut">
              <a:rPr lang="en-ID" smtClean="0"/>
              <a:t>15/02/2026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514629-9B7C-A007-07F4-4012C9901D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EF8760-C0F7-70C3-51EB-D23EBBE0B3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23316F6-71DF-4836-8BD5-B501857CD662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8518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chart" Target="../charts/chart7.xml"/><Relationship Id="rId3" Type="http://schemas.openxmlformats.org/officeDocument/2006/relationships/chart" Target="../charts/chart2.xml"/><Relationship Id="rId7" Type="http://schemas.openxmlformats.org/officeDocument/2006/relationships/chart" Target="../charts/chart6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Relationship Id="rId6" Type="http://schemas.openxmlformats.org/officeDocument/2006/relationships/chart" Target="../charts/chart5.xml"/><Relationship Id="rId5" Type="http://schemas.openxmlformats.org/officeDocument/2006/relationships/chart" Target="../charts/chart4.xml"/><Relationship Id="rId4" Type="http://schemas.openxmlformats.org/officeDocument/2006/relationships/chart" Target="../charts/char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.xml"/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1.xml"/><Relationship Id="rId2" Type="http://schemas.openxmlformats.org/officeDocument/2006/relationships/chart" Target="../charts/chart10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microsoft.com/office/2014/relationships/chartEx" Target="../charts/chartEx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3.xml"/><Relationship Id="rId2" Type="http://schemas.openxmlformats.org/officeDocument/2006/relationships/chart" Target="../charts/chart12.xml"/><Relationship Id="rId1" Type="http://schemas.openxmlformats.org/officeDocument/2006/relationships/slideLayout" Target="../slideLayouts/slideLayout7.xml"/><Relationship Id="rId5" Type="http://schemas.openxmlformats.org/officeDocument/2006/relationships/chart" Target="../charts/chart15.xml"/><Relationship Id="rId4" Type="http://schemas.openxmlformats.org/officeDocument/2006/relationships/chart" Target="../charts/chart14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14/relationships/chartEx" Target="../charts/chartEx2.xml"/><Relationship Id="rId2" Type="http://schemas.openxmlformats.org/officeDocument/2006/relationships/chart" Target="../charts/chart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microsoft.com/office/2014/relationships/chartEx" Target="../charts/chartEx3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microsoft.com/office/2014/relationships/chartEx" Target="../charts/chartEx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microsoft.com/office/2014/relationships/chartEx" Target="../charts/chartEx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69B7D57-5207-5DE4-859E-DCC0CF80E1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0499615"/>
              </p:ext>
            </p:extLst>
          </p:nvPr>
        </p:nvGraphicFramePr>
        <p:xfrm>
          <a:off x="348857" y="914083"/>
          <a:ext cx="897316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7316">
                  <a:extLst>
                    <a:ext uri="{9D8B030D-6E8A-4147-A177-3AD203B41FA5}">
                      <a16:colId xmlns:a16="http://schemas.microsoft.com/office/drawing/2014/main" val="8956823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d-ID"/>
                        <a:t>Var-1</a:t>
                      </a:r>
                      <a:endParaRPr lang="en-ID"/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4176649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d-ID"/>
                        <a:t>A</a:t>
                      </a:r>
                      <a:endParaRPr lang="en-ID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03524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d-ID"/>
                        <a:t>A</a:t>
                      </a:r>
                      <a:endParaRPr lang="en-ID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72536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d-ID"/>
                        <a:t>B</a:t>
                      </a:r>
                      <a:endParaRPr lang="en-ID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28122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d-ID"/>
                        <a:t>B</a:t>
                      </a:r>
                      <a:endParaRPr lang="en-ID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69271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d-ID"/>
                        <a:t>C</a:t>
                      </a:r>
                      <a:endParaRPr lang="en-ID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33378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d-ID" dirty="0"/>
                        <a:t>...</a:t>
                      </a:r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4545737"/>
                  </a:ext>
                </a:extLst>
              </a:tr>
            </a:tbl>
          </a:graphicData>
        </a:graphic>
      </p:graphicFrame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3A595911-415B-1BD0-E28D-402243F7B63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90449813"/>
              </p:ext>
            </p:extLst>
          </p:nvPr>
        </p:nvGraphicFramePr>
        <p:xfrm>
          <a:off x="2032000" y="244424"/>
          <a:ext cx="3276375" cy="21287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D8A271E0-58DC-48E9-BEFE-5291F3696F8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57375519"/>
              </p:ext>
            </p:extLst>
          </p:nvPr>
        </p:nvGraphicFramePr>
        <p:xfrm>
          <a:off x="5608679" y="244424"/>
          <a:ext cx="3276375" cy="21287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42E2831C-F930-8164-7D3B-24DCFE3EB76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52775356"/>
              </p:ext>
            </p:extLst>
          </p:nvPr>
        </p:nvGraphicFramePr>
        <p:xfrm>
          <a:off x="9331016" y="3105361"/>
          <a:ext cx="2370067" cy="21287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BCCD6125-78C3-F176-43EC-EC1AE935331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66034844"/>
              </p:ext>
            </p:extLst>
          </p:nvPr>
        </p:nvGraphicFramePr>
        <p:xfrm>
          <a:off x="9014527" y="495156"/>
          <a:ext cx="3276375" cy="21287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2FC812D5-FA4F-A61A-EDC9-25FFDE0E5DE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53469343"/>
              </p:ext>
            </p:extLst>
          </p:nvPr>
        </p:nvGraphicFramePr>
        <p:xfrm>
          <a:off x="3670187" y="4347627"/>
          <a:ext cx="3276375" cy="21287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8" name="Chart 17">
            <a:extLst>
              <a:ext uri="{FF2B5EF4-FFF2-40B4-BE49-F238E27FC236}">
                <a16:creationId xmlns:a16="http://schemas.microsoft.com/office/drawing/2014/main" id="{D33DB6BE-F843-BD84-AFFF-979096BBD15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49385526"/>
              </p:ext>
            </p:extLst>
          </p:nvPr>
        </p:nvGraphicFramePr>
        <p:xfrm>
          <a:off x="7510021" y="2945240"/>
          <a:ext cx="3276375" cy="21287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ADFD72FE-C7C1-89E3-14A6-022A9F139BC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5241976"/>
              </p:ext>
            </p:extLst>
          </p:nvPr>
        </p:nvGraphicFramePr>
        <p:xfrm>
          <a:off x="381232" y="4347628"/>
          <a:ext cx="3276375" cy="21287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4FD2AC67-BEE2-47EE-69E3-53990C2E766D}"/>
              </a:ext>
            </a:extLst>
          </p:cNvPr>
          <p:cNvSpPr txBox="1"/>
          <p:nvPr/>
        </p:nvSpPr>
        <p:spPr>
          <a:xfrm>
            <a:off x="2810474" y="2316108"/>
            <a:ext cx="21138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/>
              <a:t>Column chart</a:t>
            </a:r>
            <a:endParaRPr lang="id-ID" sz="1400" i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5C731C-130A-5163-2605-85C2B5ABB007}"/>
              </a:ext>
            </a:extLst>
          </p:cNvPr>
          <p:cNvSpPr txBox="1"/>
          <p:nvPr/>
        </p:nvSpPr>
        <p:spPr>
          <a:xfrm>
            <a:off x="7036463" y="2791351"/>
            <a:ext cx="4735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(b)</a:t>
            </a:r>
            <a:endParaRPr lang="id-ID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5F9949-9E8C-8C71-ADCD-06B94CAB8556}"/>
              </a:ext>
            </a:extLst>
          </p:cNvPr>
          <p:cNvSpPr txBox="1"/>
          <p:nvPr/>
        </p:nvSpPr>
        <p:spPr>
          <a:xfrm>
            <a:off x="6210732" y="2316108"/>
            <a:ext cx="21138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/>
              <a:t>Bar chart</a:t>
            </a:r>
            <a:endParaRPr lang="id-ID" sz="1400" i="1" dirty="0"/>
          </a:p>
        </p:txBody>
      </p:sp>
    </p:spTree>
    <p:extLst>
      <p:ext uri="{BB962C8B-B14F-4D97-AF65-F5344CB8AC3E}">
        <p14:creationId xmlns:p14="http://schemas.microsoft.com/office/powerpoint/2010/main" val="30841161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C3E3253-3AA8-9303-16CF-E884393EF0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8" t="5842" r="2920"/>
          <a:stretch>
            <a:fillRect/>
          </a:stretch>
        </p:blipFill>
        <p:spPr bwMode="auto">
          <a:xfrm>
            <a:off x="636104" y="2110450"/>
            <a:ext cx="4047214" cy="2332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41A952D-C7EF-D5B7-2C8E-6613D4EA75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5546348" y="2110450"/>
            <a:ext cx="2362200" cy="2028825"/>
          </a:xfrm>
          <a:prstGeom prst="rect">
            <a:avLst/>
          </a:prstGeom>
        </p:spPr>
      </p:pic>
      <p:sp>
        <p:nvSpPr>
          <p:cNvPr id="4" name="Minus Sign 3">
            <a:extLst>
              <a:ext uri="{FF2B5EF4-FFF2-40B4-BE49-F238E27FC236}">
                <a16:creationId xmlns:a16="http://schemas.microsoft.com/office/drawing/2014/main" id="{B897FFBA-ABCB-E07E-D3EA-9065C76B534F}"/>
              </a:ext>
            </a:extLst>
          </p:cNvPr>
          <p:cNvSpPr/>
          <p:nvPr/>
        </p:nvSpPr>
        <p:spPr>
          <a:xfrm>
            <a:off x="4508390" y="2806811"/>
            <a:ext cx="914400" cy="914400"/>
          </a:xfrm>
          <a:prstGeom prst="mathMin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" name="Equals 4">
            <a:extLst>
              <a:ext uri="{FF2B5EF4-FFF2-40B4-BE49-F238E27FC236}">
                <a16:creationId xmlns:a16="http://schemas.microsoft.com/office/drawing/2014/main" id="{84B4218D-814C-222E-A633-06C1DABAF40B}"/>
              </a:ext>
            </a:extLst>
          </p:cNvPr>
          <p:cNvSpPr/>
          <p:nvPr/>
        </p:nvSpPr>
        <p:spPr>
          <a:xfrm>
            <a:off x="7908548" y="2806811"/>
            <a:ext cx="914400" cy="914400"/>
          </a:xfrm>
          <a:prstGeom prst="mathEqual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7162AF8-C05F-E65E-D159-65D7C92A58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2894" y="2038521"/>
            <a:ext cx="4268027" cy="2476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11963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graph with numbers and a bar&#10;&#10;AI-generated content may be incorrect.">
            <a:extLst>
              <a:ext uri="{FF2B5EF4-FFF2-40B4-BE49-F238E27FC236}">
                <a16:creationId xmlns:a16="http://schemas.microsoft.com/office/drawing/2014/main" id="{467B431C-6907-748B-CF6A-943D993E4FD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7895" y="1000441"/>
            <a:ext cx="8162739" cy="482192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34C8D4B-5264-3E4A-A28B-73A1C358D6B3}"/>
              </a:ext>
            </a:extLst>
          </p:cNvPr>
          <p:cNvSpPr/>
          <p:nvPr/>
        </p:nvSpPr>
        <p:spPr>
          <a:xfrm>
            <a:off x="2941531" y="1631103"/>
            <a:ext cx="1012402" cy="3669030"/>
          </a:xfrm>
          <a:prstGeom prst="roundRect">
            <a:avLst/>
          </a:prstGeom>
          <a:noFill/>
          <a:ln>
            <a:solidFill>
              <a:srgbClr val="EE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D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3DB5E79-0CD9-941E-A573-9B798A742541}"/>
              </a:ext>
            </a:extLst>
          </p:cNvPr>
          <p:cNvSpPr/>
          <p:nvPr/>
        </p:nvSpPr>
        <p:spPr>
          <a:xfrm>
            <a:off x="5132705" y="2477770"/>
            <a:ext cx="462280" cy="1899920"/>
          </a:xfrm>
          <a:prstGeom prst="roundRect">
            <a:avLst/>
          </a:prstGeom>
          <a:noFill/>
          <a:ln>
            <a:solidFill>
              <a:srgbClr val="EE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D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686A278-8E2D-20E9-42AC-FC6A6647978E}"/>
              </a:ext>
            </a:extLst>
          </p:cNvPr>
          <p:cNvSpPr/>
          <p:nvPr/>
        </p:nvSpPr>
        <p:spPr>
          <a:xfrm>
            <a:off x="6083935" y="2477135"/>
            <a:ext cx="462280" cy="1899920"/>
          </a:xfrm>
          <a:prstGeom prst="roundRect">
            <a:avLst/>
          </a:prstGeom>
          <a:noFill/>
          <a:ln>
            <a:solidFill>
              <a:srgbClr val="EE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D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209E651-2461-E4FF-D774-78829C25E940}"/>
              </a:ext>
            </a:extLst>
          </p:cNvPr>
          <p:cNvSpPr/>
          <p:nvPr/>
        </p:nvSpPr>
        <p:spPr>
          <a:xfrm>
            <a:off x="7044055" y="2480945"/>
            <a:ext cx="462280" cy="1899920"/>
          </a:xfrm>
          <a:prstGeom prst="roundRect">
            <a:avLst/>
          </a:prstGeom>
          <a:noFill/>
          <a:ln>
            <a:solidFill>
              <a:srgbClr val="EE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8704652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document&#10;&#10;AI-generated content may be incorrect.">
            <a:extLst>
              <a:ext uri="{FF2B5EF4-FFF2-40B4-BE49-F238E27FC236}">
                <a16:creationId xmlns:a16="http://schemas.microsoft.com/office/drawing/2014/main" id="{51EF963F-854C-175C-78FF-97CD3569053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95" t="12167" r="14617" b="37285"/>
          <a:stretch>
            <a:fillRect/>
          </a:stretch>
        </p:blipFill>
        <p:spPr bwMode="auto">
          <a:xfrm>
            <a:off x="3032309" y="1488205"/>
            <a:ext cx="6127382" cy="4998051"/>
          </a:xfrm>
          <a:prstGeom prst="rect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0">
                  <a:custGeom>
                    <a:avLst/>
                    <a:gdLst/>
                    <a:ahLst/>
                    <a:cxnLst/>
                    <a:rect l="0" t="0" r="0" b="0"/>
                    <a:pathLst/>
                  </a:custGeom>
                  <ask:type/>
                </ask:lineSketchStyleProps>
              </a:ext>
            </a:extLst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96BE813-4BDE-E9E7-D9CF-B53E7842FDD9}"/>
              </a:ext>
            </a:extLst>
          </p:cNvPr>
          <p:cNvSpPr/>
          <p:nvPr/>
        </p:nvSpPr>
        <p:spPr>
          <a:xfrm>
            <a:off x="6870699" y="2370673"/>
            <a:ext cx="700615" cy="239411"/>
          </a:xfrm>
          <a:prstGeom prst="roundRect">
            <a:avLst/>
          </a:prstGeom>
          <a:noFill/>
          <a:ln>
            <a:solidFill>
              <a:srgbClr val="EE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D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DAFCEA9B-84CF-BC4C-F3E1-0677A0FA5324}"/>
              </a:ext>
            </a:extLst>
          </p:cNvPr>
          <p:cNvCxnSpPr>
            <a:cxnSpLocks/>
          </p:cNvCxnSpPr>
          <p:nvPr/>
        </p:nvCxnSpPr>
        <p:spPr>
          <a:xfrm flipV="1">
            <a:off x="7193280" y="1742440"/>
            <a:ext cx="0" cy="6134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DC26D93-99EF-39B1-90BD-FA53842845FC}"/>
              </a:ext>
            </a:extLst>
          </p:cNvPr>
          <p:cNvCxnSpPr>
            <a:cxnSpLocks/>
          </p:cNvCxnSpPr>
          <p:nvPr/>
        </p:nvCxnSpPr>
        <p:spPr>
          <a:xfrm flipH="1">
            <a:off x="3493771" y="2520950"/>
            <a:ext cx="33769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45549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55626A4D-D741-E7AA-0479-323423B8FCEB}"/>
              </a:ext>
            </a:extLst>
          </p:cNvPr>
          <p:cNvGrpSpPr/>
          <p:nvPr/>
        </p:nvGrpSpPr>
        <p:grpSpPr>
          <a:xfrm>
            <a:off x="489827" y="388701"/>
            <a:ext cx="11212345" cy="5916849"/>
            <a:chOff x="1532105" y="826851"/>
            <a:chExt cx="8946205" cy="4088049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ACC2C854-A329-CBC1-847F-69C7019C0CEE}"/>
                </a:ext>
              </a:extLst>
            </p:cNvPr>
            <p:cNvSpPr/>
            <p:nvPr/>
          </p:nvSpPr>
          <p:spPr>
            <a:xfrm>
              <a:off x="1532105" y="826852"/>
              <a:ext cx="8946205" cy="4088048"/>
            </a:xfrm>
            <a:prstGeom prst="rect">
              <a:avLst/>
            </a:prstGeom>
            <a:solidFill>
              <a:srgbClr val="F1F3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8B29291-A100-77A9-F479-A296431A0B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066" b="55745"/>
            <a:stretch>
              <a:fillRect/>
            </a:stretch>
          </p:blipFill>
          <p:spPr>
            <a:xfrm>
              <a:off x="7201711" y="826851"/>
              <a:ext cx="3150140" cy="303503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6F6A6CD-60EF-AB2F-475F-8DA105A20FB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4066" b="55745"/>
            <a:stretch>
              <a:fillRect/>
            </a:stretch>
          </p:blipFill>
          <p:spPr>
            <a:xfrm>
              <a:off x="1713689" y="826851"/>
              <a:ext cx="3150140" cy="303503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FD477F6D-14F7-A681-E9A0-F8022CFB45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121" t="47304" r="36241" b="40994"/>
            <a:stretch>
              <a:fillRect/>
            </a:stretch>
          </p:blipFill>
          <p:spPr>
            <a:xfrm>
              <a:off x="5045412" y="2057401"/>
              <a:ext cx="2101175" cy="802532"/>
            </a:xfrm>
            <a:prstGeom prst="rect">
              <a:avLst/>
            </a:prstGeom>
          </p:spPr>
        </p:pic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CBBC73D9-7DF5-BE71-9E2F-88863F29B815}"/>
                </a:ext>
              </a:extLst>
            </p:cNvPr>
            <p:cNvGrpSpPr/>
            <p:nvPr/>
          </p:nvGrpSpPr>
          <p:grpSpPr>
            <a:xfrm>
              <a:off x="5150795" y="2949913"/>
              <a:ext cx="1763950" cy="1823936"/>
              <a:chOff x="5045412" y="3779196"/>
              <a:chExt cx="1763950" cy="1823936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3A8E6D50-17E3-0B3C-DF95-D67FC507E1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904" t="65601" r="37375" b="7804"/>
              <a:stretch>
                <a:fillRect/>
              </a:stretch>
            </p:blipFill>
            <p:spPr>
              <a:xfrm>
                <a:off x="5045412" y="3779196"/>
                <a:ext cx="1763950" cy="1823936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C5AE2B79-C581-0060-3BC0-401520EC90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6264" t="88411" r="53069" b="7804"/>
              <a:stretch>
                <a:fillRect/>
              </a:stretch>
            </p:blipFill>
            <p:spPr>
              <a:xfrm>
                <a:off x="5543551" y="5343525"/>
                <a:ext cx="45719" cy="259607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19DAC036-A1C2-F763-8AE6-E6E0D503F3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5216" t="88411" r="53735" b="7804"/>
              <a:stretch>
                <a:fillRect/>
              </a:stretch>
            </p:blipFill>
            <p:spPr>
              <a:xfrm>
                <a:off x="5589270" y="5343525"/>
                <a:ext cx="71914" cy="259607"/>
              </a:xfrm>
              <a:prstGeom prst="rect">
                <a:avLst/>
              </a:prstGeom>
            </p:spPr>
          </p:pic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DEBBE6F1-78FC-94CA-2C0F-F2E3A380BA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6836" t="88411" r="50213" b="7804"/>
              <a:stretch>
                <a:fillRect/>
              </a:stretch>
            </p:blipFill>
            <p:spPr>
              <a:xfrm>
                <a:off x="5661184" y="5343525"/>
                <a:ext cx="202407" cy="259607"/>
              </a:xfrm>
              <a:prstGeom prst="rect">
                <a:avLst/>
              </a:prstGeom>
            </p:spPr>
          </p:pic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6FBE069A-9F15-8DFC-7AAF-4915B02D43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9788" t="84939" r="49545" b="11276"/>
              <a:stretch>
                <a:fillRect/>
              </a:stretch>
            </p:blipFill>
            <p:spPr>
              <a:xfrm>
                <a:off x="5863592" y="5343525"/>
                <a:ext cx="71914" cy="259607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3262305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F4138378-A7B1-9B75-6C93-9C0F5C7E8066}"/>
              </a:ext>
            </a:extLst>
          </p:cNvPr>
          <p:cNvGrpSpPr/>
          <p:nvPr/>
        </p:nvGrpSpPr>
        <p:grpSpPr>
          <a:xfrm>
            <a:off x="2183947" y="0"/>
            <a:ext cx="6800396" cy="6800396"/>
            <a:chOff x="1704975" y="133350"/>
            <a:chExt cx="6096000" cy="609600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EE2F0DB-4945-5259-711A-FFA9C273752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04975" y="133350"/>
              <a:ext cx="6096000" cy="609600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3464C42-E971-CCC8-4B8B-60340BDA744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562" t="30234" r="22110" b="58945"/>
            <a:stretch>
              <a:fillRect/>
            </a:stretch>
          </p:blipFill>
          <p:spPr>
            <a:xfrm>
              <a:off x="6429375" y="1974057"/>
              <a:ext cx="385763" cy="659606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3A2C7A8-7439-6540-480E-0130AC6109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7343" t="30234" r="16329" b="58945"/>
            <a:stretch>
              <a:fillRect/>
            </a:stretch>
          </p:blipFill>
          <p:spPr>
            <a:xfrm>
              <a:off x="6096000" y="1974057"/>
              <a:ext cx="385763" cy="659606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D628D74-CFF6-9835-BE74-EEAD0705AA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7343" t="30234" r="16329" b="58945"/>
            <a:stretch>
              <a:fillRect/>
            </a:stretch>
          </p:blipFill>
          <p:spPr>
            <a:xfrm>
              <a:off x="7115175" y="1974057"/>
              <a:ext cx="385763" cy="659606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F4EB9FD-D110-3F1B-F80D-A0DCC9F7881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562" t="30234" r="22110" b="58945"/>
            <a:stretch>
              <a:fillRect/>
            </a:stretch>
          </p:blipFill>
          <p:spPr>
            <a:xfrm>
              <a:off x="5710237" y="2521744"/>
              <a:ext cx="385763" cy="659606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22A81DD4-94EA-796D-F5A6-E3A97921DB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7343" t="30234" r="16329" b="58945"/>
            <a:stretch>
              <a:fillRect/>
            </a:stretch>
          </p:blipFill>
          <p:spPr>
            <a:xfrm>
              <a:off x="6779418" y="2521744"/>
              <a:ext cx="385763" cy="659606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23A2B42-A10C-E2F5-F88B-5402E7AFA13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562" t="30234" r="22110" b="58945"/>
            <a:stretch>
              <a:fillRect/>
            </a:stretch>
          </p:blipFill>
          <p:spPr>
            <a:xfrm>
              <a:off x="7122318" y="2521744"/>
              <a:ext cx="385763" cy="659606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3EE49642-A81E-B604-2D3D-843B129CE63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7343" t="30234" r="16329" b="58945"/>
            <a:stretch>
              <a:fillRect/>
            </a:stretch>
          </p:blipFill>
          <p:spPr>
            <a:xfrm>
              <a:off x="6779418" y="3598068"/>
              <a:ext cx="385763" cy="659606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87ED978-C2E9-0B40-04DC-4FAA2508EF1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7343" t="30234" r="16329" b="58945"/>
            <a:stretch>
              <a:fillRect/>
            </a:stretch>
          </p:blipFill>
          <p:spPr>
            <a:xfrm>
              <a:off x="6057898" y="3069431"/>
              <a:ext cx="385763" cy="659606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941421B7-2FA2-FF55-DB3B-DAADE01168B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562" t="30234" r="22110" b="58945"/>
            <a:stretch>
              <a:fillRect/>
            </a:stretch>
          </p:blipFill>
          <p:spPr>
            <a:xfrm>
              <a:off x="6411515" y="3069431"/>
              <a:ext cx="385763" cy="659606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0187C31E-955C-3E2A-4A69-1516821C62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562" t="30234" r="22110" b="58945"/>
            <a:stretch>
              <a:fillRect/>
            </a:stretch>
          </p:blipFill>
          <p:spPr>
            <a:xfrm>
              <a:off x="5716587" y="3598068"/>
              <a:ext cx="385763" cy="659606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A2035E47-C505-19F1-6C9D-B8A6900852C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562" t="30234" r="22110" b="58945"/>
            <a:stretch>
              <a:fillRect/>
            </a:stretch>
          </p:blipFill>
          <p:spPr>
            <a:xfrm>
              <a:off x="7115175" y="3598068"/>
              <a:ext cx="385763" cy="659606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6F005CC2-EA16-4CD7-D205-360D90A79B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7343" t="30234" r="16329" b="58945"/>
            <a:stretch>
              <a:fillRect/>
            </a:stretch>
          </p:blipFill>
          <p:spPr>
            <a:xfrm>
              <a:off x="7140178" y="3050381"/>
              <a:ext cx="385763" cy="659606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990953CC-261C-E434-CB60-89EFABA29AE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7343" t="30234" r="16329" b="58945"/>
            <a:stretch>
              <a:fillRect/>
            </a:stretch>
          </p:blipFill>
          <p:spPr>
            <a:xfrm>
              <a:off x="6083300" y="4133055"/>
              <a:ext cx="385763" cy="659606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5EE601B9-41D8-5DC7-24D0-95584418125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562" t="30234" r="22110" b="58945"/>
            <a:stretch>
              <a:fillRect/>
            </a:stretch>
          </p:blipFill>
          <p:spPr>
            <a:xfrm>
              <a:off x="6424613" y="4136626"/>
              <a:ext cx="385763" cy="659606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DE11D606-9D2A-FC67-AC71-8DC2140837D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7343" t="30234" r="16329" b="58945"/>
            <a:stretch>
              <a:fillRect/>
            </a:stretch>
          </p:blipFill>
          <p:spPr>
            <a:xfrm>
              <a:off x="7134223" y="4139405"/>
              <a:ext cx="385763" cy="659606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D9A85BBF-68F6-36D0-DC11-F2029441A3A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7343" t="30234" r="16329" b="58945"/>
            <a:stretch>
              <a:fillRect/>
            </a:stretch>
          </p:blipFill>
          <p:spPr>
            <a:xfrm>
              <a:off x="6779417" y="4674392"/>
              <a:ext cx="385763" cy="659606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E155D717-85BF-052A-3C6E-AFF7977A06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562" t="30234" r="22110" b="58945"/>
            <a:stretch>
              <a:fillRect/>
            </a:stretch>
          </p:blipFill>
          <p:spPr>
            <a:xfrm>
              <a:off x="5722540" y="4674392"/>
              <a:ext cx="385763" cy="659606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D79B71E6-14EE-8215-7E1E-85483EAFE2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562" t="30234" r="22110" b="58945"/>
            <a:stretch>
              <a:fillRect/>
            </a:stretch>
          </p:blipFill>
          <p:spPr>
            <a:xfrm>
              <a:off x="7120730" y="4674392"/>
              <a:ext cx="385763" cy="6596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410783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E4687EF2-AA67-F1CE-8467-A676207AD7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7222082"/>
              </p:ext>
            </p:extLst>
          </p:nvPr>
        </p:nvGraphicFramePr>
        <p:xfrm>
          <a:off x="1606192" y="1572928"/>
          <a:ext cx="1053539" cy="30478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3539">
                  <a:extLst>
                    <a:ext uri="{9D8B030D-6E8A-4147-A177-3AD203B41FA5}">
                      <a16:colId xmlns:a16="http://schemas.microsoft.com/office/drawing/2014/main" val="895682382"/>
                    </a:ext>
                  </a:extLst>
                </a:gridCol>
              </a:tblGrid>
              <a:tr h="435403">
                <a:tc>
                  <a:txBody>
                    <a:bodyPr/>
                    <a:lstStyle/>
                    <a:p>
                      <a:pPr algn="ctr"/>
                      <a:r>
                        <a:rPr lang="id-ID" sz="2100"/>
                        <a:t>Var-1</a:t>
                      </a:r>
                      <a:endParaRPr lang="en-ID" sz="2100"/>
                    </a:p>
                  </a:txBody>
                  <a:tcPr marL="107360" marR="107360" marT="53680" marB="53680" anchor="b"/>
                </a:tc>
                <a:extLst>
                  <a:ext uri="{0D108BD9-81ED-4DB2-BD59-A6C34878D82A}">
                    <a16:rowId xmlns:a16="http://schemas.microsoft.com/office/drawing/2014/main" val="3417664977"/>
                  </a:ext>
                </a:extLst>
              </a:tr>
              <a:tr h="435403">
                <a:tc>
                  <a:txBody>
                    <a:bodyPr/>
                    <a:lstStyle/>
                    <a:p>
                      <a:pPr algn="ctr"/>
                      <a:r>
                        <a:rPr lang="id-ID" sz="2100"/>
                        <a:t>A</a:t>
                      </a:r>
                      <a:endParaRPr lang="en-ID" sz="2100"/>
                    </a:p>
                  </a:txBody>
                  <a:tcPr marL="107360" marR="107360" marT="53680" marB="53680"/>
                </a:tc>
                <a:extLst>
                  <a:ext uri="{0D108BD9-81ED-4DB2-BD59-A6C34878D82A}">
                    <a16:rowId xmlns:a16="http://schemas.microsoft.com/office/drawing/2014/main" val="3880352410"/>
                  </a:ext>
                </a:extLst>
              </a:tr>
              <a:tr h="435403">
                <a:tc>
                  <a:txBody>
                    <a:bodyPr/>
                    <a:lstStyle/>
                    <a:p>
                      <a:pPr algn="ctr"/>
                      <a:r>
                        <a:rPr lang="id-ID" sz="2100"/>
                        <a:t>A</a:t>
                      </a:r>
                      <a:endParaRPr lang="en-ID" sz="2100"/>
                    </a:p>
                  </a:txBody>
                  <a:tcPr marL="107360" marR="107360" marT="53680" marB="53680"/>
                </a:tc>
                <a:extLst>
                  <a:ext uri="{0D108BD9-81ED-4DB2-BD59-A6C34878D82A}">
                    <a16:rowId xmlns:a16="http://schemas.microsoft.com/office/drawing/2014/main" val="1177253634"/>
                  </a:ext>
                </a:extLst>
              </a:tr>
              <a:tr h="435403">
                <a:tc>
                  <a:txBody>
                    <a:bodyPr/>
                    <a:lstStyle/>
                    <a:p>
                      <a:pPr algn="ctr"/>
                      <a:r>
                        <a:rPr lang="id-ID" sz="2100"/>
                        <a:t>B</a:t>
                      </a:r>
                      <a:endParaRPr lang="en-ID" sz="2100"/>
                    </a:p>
                  </a:txBody>
                  <a:tcPr marL="107360" marR="107360" marT="53680" marB="53680"/>
                </a:tc>
                <a:extLst>
                  <a:ext uri="{0D108BD9-81ED-4DB2-BD59-A6C34878D82A}">
                    <a16:rowId xmlns:a16="http://schemas.microsoft.com/office/drawing/2014/main" val="3352812227"/>
                  </a:ext>
                </a:extLst>
              </a:tr>
              <a:tr h="435403">
                <a:tc>
                  <a:txBody>
                    <a:bodyPr/>
                    <a:lstStyle/>
                    <a:p>
                      <a:pPr algn="ctr"/>
                      <a:r>
                        <a:rPr lang="id-ID" sz="2100"/>
                        <a:t>B</a:t>
                      </a:r>
                      <a:endParaRPr lang="en-ID" sz="2100"/>
                    </a:p>
                  </a:txBody>
                  <a:tcPr marL="107360" marR="107360" marT="53680" marB="53680"/>
                </a:tc>
                <a:extLst>
                  <a:ext uri="{0D108BD9-81ED-4DB2-BD59-A6C34878D82A}">
                    <a16:rowId xmlns:a16="http://schemas.microsoft.com/office/drawing/2014/main" val="3086927140"/>
                  </a:ext>
                </a:extLst>
              </a:tr>
              <a:tr h="435403">
                <a:tc>
                  <a:txBody>
                    <a:bodyPr/>
                    <a:lstStyle/>
                    <a:p>
                      <a:pPr algn="ctr"/>
                      <a:r>
                        <a:rPr lang="id-ID" sz="2100"/>
                        <a:t>C</a:t>
                      </a:r>
                      <a:endParaRPr lang="en-ID" sz="2100"/>
                    </a:p>
                  </a:txBody>
                  <a:tcPr marL="107360" marR="107360" marT="53680" marB="53680"/>
                </a:tc>
                <a:extLst>
                  <a:ext uri="{0D108BD9-81ED-4DB2-BD59-A6C34878D82A}">
                    <a16:rowId xmlns:a16="http://schemas.microsoft.com/office/drawing/2014/main" val="2083337822"/>
                  </a:ext>
                </a:extLst>
              </a:tr>
              <a:tr h="435403">
                <a:tc>
                  <a:txBody>
                    <a:bodyPr/>
                    <a:lstStyle/>
                    <a:p>
                      <a:pPr algn="ctr"/>
                      <a:r>
                        <a:rPr lang="id-ID" sz="2100" dirty="0"/>
                        <a:t>...</a:t>
                      </a:r>
                      <a:endParaRPr lang="en-ID" sz="2100" dirty="0"/>
                    </a:p>
                  </a:txBody>
                  <a:tcPr marL="107360" marR="107360" marT="53680" marB="53680"/>
                </a:tc>
                <a:extLst>
                  <a:ext uri="{0D108BD9-81ED-4DB2-BD59-A6C34878D82A}">
                    <a16:rowId xmlns:a16="http://schemas.microsoft.com/office/drawing/2014/main" val="1174545737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2F739048-FF4A-0464-246D-F5CA94DBAE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7201460"/>
              </p:ext>
            </p:extLst>
          </p:nvPr>
        </p:nvGraphicFramePr>
        <p:xfrm>
          <a:off x="4238858" y="1689599"/>
          <a:ext cx="2402734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1367">
                  <a:extLst>
                    <a:ext uri="{9D8B030D-6E8A-4147-A177-3AD203B41FA5}">
                      <a16:colId xmlns:a16="http://schemas.microsoft.com/office/drawing/2014/main" val="895682382"/>
                    </a:ext>
                  </a:extLst>
                </a:gridCol>
                <a:gridCol w="1201367">
                  <a:extLst>
                    <a:ext uri="{9D8B030D-6E8A-4147-A177-3AD203B41FA5}">
                      <a16:colId xmlns:a16="http://schemas.microsoft.com/office/drawing/2014/main" val="19424897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d-ID"/>
                        <a:t>Var-1</a:t>
                      </a:r>
                      <a:endParaRPr lang="en-ID"/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dirty="0" err="1"/>
                        <a:t>Frekuensi</a:t>
                      </a:r>
                      <a:endParaRPr lang="en-ID" dirty="0"/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4176649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d-ID" dirty="0"/>
                        <a:t>A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03524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d-ID"/>
                        <a:t>B</a:t>
                      </a:r>
                      <a:endParaRPr lang="en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69271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d-ID" dirty="0"/>
                        <a:t>C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33378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d-ID" dirty="0"/>
                        <a:t>...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4545737"/>
                  </a:ext>
                </a:extLst>
              </a:tr>
            </a:tbl>
          </a:graphicData>
        </a:graphic>
      </p:graphicFrame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7F4BC5F-E6AE-A23F-A186-2B110C126EE8}"/>
              </a:ext>
            </a:extLst>
          </p:cNvPr>
          <p:cNvCxnSpPr/>
          <p:nvPr/>
        </p:nvCxnSpPr>
        <p:spPr>
          <a:xfrm>
            <a:off x="3166502" y="2618423"/>
            <a:ext cx="76339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8AFDD5F-98CF-EA80-E022-1CABF333D3F7}"/>
              </a:ext>
            </a:extLst>
          </p:cNvPr>
          <p:cNvCxnSpPr/>
          <p:nvPr/>
        </p:nvCxnSpPr>
        <p:spPr>
          <a:xfrm>
            <a:off x="7169449" y="2618423"/>
            <a:ext cx="76339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89831A9D-CD40-CBBD-598C-B59F5F82543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00645545"/>
              </p:ext>
            </p:extLst>
          </p:nvPr>
        </p:nvGraphicFramePr>
        <p:xfrm>
          <a:off x="8038469" y="3847477"/>
          <a:ext cx="3276375" cy="21287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1026D987-9A30-70B9-5EFA-C8954439FED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96571673"/>
              </p:ext>
            </p:extLst>
          </p:nvPr>
        </p:nvGraphicFramePr>
        <p:xfrm>
          <a:off x="8038469" y="1572928"/>
          <a:ext cx="3276375" cy="21287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1730CBE9-EB8B-7B56-EBF2-4DC2523D7703}"/>
              </a:ext>
            </a:extLst>
          </p:cNvPr>
          <p:cNvSpPr txBox="1"/>
          <p:nvPr/>
        </p:nvSpPr>
        <p:spPr>
          <a:xfrm>
            <a:off x="805732" y="1216832"/>
            <a:ext cx="26076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1400" i="1" dirty="0"/>
              <a:t>Data terstruktur/ data mentah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26866C-C720-0D20-0FF8-5C27644C9F52}"/>
              </a:ext>
            </a:extLst>
          </p:cNvPr>
          <p:cNvSpPr txBox="1"/>
          <p:nvPr/>
        </p:nvSpPr>
        <p:spPr>
          <a:xfrm>
            <a:off x="4345478" y="1216832"/>
            <a:ext cx="21138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1400" i="1" dirty="0"/>
              <a:t>Tabel distribusi frekuensi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8F94C2-6DC0-A853-5005-E60667455322}"/>
              </a:ext>
            </a:extLst>
          </p:cNvPr>
          <p:cNvSpPr txBox="1"/>
          <p:nvPr/>
        </p:nvSpPr>
        <p:spPr>
          <a:xfrm>
            <a:off x="8778593" y="1216832"/>
            <a:ext cx="21138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1400" i="1" dirty="0"/>
              <a:t>Grafik/diagram</a:t>
            </a:r>
          </a:p>
        </p:txBody>
      </p:sp>
    </p:spTree>
    <p:extLst>
      <p:ext uri="{BB962C8B-B14F-4D97-AF65-F5344CB8AC3E}">
        <p14:creationId xmlns:p14="http://schemas.microsoft.com/office/powerpoint/2010/main" val="34699177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C448F0-7369-E9BD-A8EF-98695DCE7B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B6FC8430-7324-4A78-76D1-149E4B7728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2159148"/>
              </p:ext>
            </p:extLst>
          </p:nvPr>
        </p:nvGraphicFramePr>
        <p:xfrm>
          <a:off x="3998803" y="1689599"/>
          <a:ext cx="3101742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4275">
                  <a:extLst>
                    <a:ext uri="{9D8B030D-6E8A-4147-A177-3AD203B41FA5}">
                      <a16:colId xmlns:a16="http://schemas.microsoft.com/office/drawing/2014/main" val="895682382"/>
                    </a:ext>
                  </a:extLst>
                </a:gridCol>
                <a:gridCol w="931334">
                  <a:extLst>
                    <a:ext uri="{9D8B030D-6E8A-4147-A177-3AD203B41FA5}">
                      <a16:colId xmlns:a16="http://schemas.microsoft.com/office/drawing/2014/main" val="1942489780"/>
                    </a:ext>
                  </a:extLst>
                </a:gridCol>
                <a:gridCol w="1236133">
                  <a:extLst>
                    <a:ext uri="{9D8B030D-6E8A-4147-A177-3AD203B41FA5}">
                      <a16:colId xmlns:a16="http://schemas.microsoft.com/office/drawing/2014/main" val="894311412"/>
                    </a:ext>
                  </a:extLst>
                </a:gridCol>
              </a:tblGrid>
              <a:tr h="170080">
                <a:tc>
                  <a:txBody>
                    <a:bodyPr/>
                    <a:lstStyle/>
                    <a:p>
                      <a:pPr algn="ctr"/>
                      <a:r>
                        <a:rPr lang="id-ID" dirty="0"/>
                        <a:t>Var-1</a:t>
                      </a:r>
                      <a:endParaRPr lang="en-ID" dirty="0"/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dirty="0"/>
                        <a:t>Var-2</a:t>
                      </a:r>
                      <a:endParaRPr lang="en-ID" dirty="0"/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dirty="0"/>
                        <a:t>Frekuensi</a:t>
                      </a:r>
                      <a:endParaRPr lang="en-ID" dirty="0"/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417664977"/>
                  </a:ext>
                </a:extLst>
              </a:tr>
              <a:tr h="170080">
                <a:tc rowSpan="2">
                  <a:txBody>
                    <a:bodyPr/>
                    <a:lstStyle/>
                    <a:p>
                      <a:pPr algn="ctr"/>
                      <a:r>
                        <a:rPr lang="id-ID" dirty="0"/>
                        <a:t>A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dirty="0"/>
                        <a:t>a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dirty="0"/>
                        <a:t>2</a:t>
                      </a:r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0352410"/>
                  </a:ext>
                </a:extLst>
              </a:tr>
              <a:tr h="170080">
                <a:tc vMerge="1">
                  <a:txBody>
                    <a:bodyPr/>
                    <a:lstStyle/>
                    <a:p>
                      <a:pPr algn="ctr"/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dirty="0"/>
                        <a:t>b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dirty="0"/>
                        <a:t>1</a:t>
                      </a:r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6927140"/>
                  </a:ext>
                </a:extLst>
              </a:tr>
              <a:tr h="170080">
                <a:tc rowSpan="2">
                  <a:txBody>
                    <a:bodyPr/>
                    <a:lstStyle/>
                    <a:p>
                      <a:pPr algn="ctr"/>
                      <a:r>
                        <a:rPr lang="id-ID" dirty="0"/>
                        <a:t>B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dirty="0"/>
                        <a:t>a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dirty="0"/>
                        <a:t>1</a:t>
                      </a:r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3337822"/>
                  </a:ext>
                </a:extLst>
              </a:tr>
              <a:tr h="170080">
                <a:tc vMerge="1">
                  <a:txBody>
                    <a:bodyPr/>
                    <a:lstStyle/>
                    <a:p>
                      <a:pPr algn="ctr"/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dirty="0"/>
                        <a:t>b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dirty="0"/>
                        <a:t>1</a:t>
                      </a:r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4545737"/>
                  </a:ext>
                </a:extLst>
              </a:tr>
            </a:tbl>
          </a:graphicData>
        </a:graphic>
      </p:graphicFrame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63032B4-0F7C-F2F3-C579-4C614D2442C6}"/>
              </a:ext>
            </a:extLst>
          </p:cNvPr>
          <p:cNvCxnSpPr/>
          <p:nvPr/>
        </p:nvCxnSpPr>
        <p:spPr>
          <a:xfrm>
            <a:off x="3166502" y="2618423"/>
            <a:ext cx="76339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CFFC8EB-A843-2C80-0833-C4F7A3F7E017}"/>
              </a:ext>
            </a:extLst>
          </p:cNvPr>
          <p:cNvCxnSpPr>
            <a:cxnSpLocks/>
          </p:cNvCxnSpPr>
          <p:nvPr/>
        </p:nvCxnSpPr>
        <p:spPr>
          <a:xfrm>
            <a:off x="7306733" y="2618423"/>
            <a:ext cx="62611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F2EE225-650E-0597-80F7-53012301C3C2}"/>
              </a:ext>
            </a:extLst>
          </p:cNvPr>
          <p:cNvSpPr txBox="1"/>
          <p:nvPr/>
        </p:nvSpPr>
        <p:spPr>
          <a:xfrm>
            <a:off x="877156" y="1370721"/>
            <a:ext cx="24389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1400" i="1" dirty="0"/>
              <a:t>Data terstruktur/ data mentah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063C841-39BE-70CA-9392-074796464371}"/>
              </a:ext>
            </a:extLst>
          </p:cNvPr>
          <p:cNvSpPr txBox="1"/>
          <p:nvPr/>
        </p:nvSpPr>
        <p:spPr>
          <a:xfrm>
            <a:off x="4492742" y="1370721"/>
            <a:ext cx="21138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1400" i="1" dirty="0"/>
              <a:t>Tabel distribusi frekuensi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C4E0F69-80B3-1E54-E5EE-F903EDCAE1C4}"/>
              </a:ext>
            </a:extLst>
          </p:cNvPr>
          <p:cNvSpPr txBox="1"/>
          <p:nvPr/>
        </p:nvSpPr>
        <p:spPr>
          <a:xfrm>
            <a:off x="9017280" y="1370721"/>
            <a:ext cx="21138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1400" i="1" dirty="0"/>
              <a:t>Grafik/diagram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1DAC5062-65D0-B741-AA20-01322D7FBE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3450838"/>
              </p:ext>
            </p:extLst>
          </p:nvPr>
        </p:nvGraphicFramePr>
        <p:xfrm>
          <a:off x="877156" y="1785728"/>
          <a:ext cx="2083158" cy="2106972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964105">
                  <a:extLst>
                    <a:ext uri="{9D8B030D-6E8A-4147-A177-3AD203B41FA5}">
                      <a16:colId xmlns:a16="http://schemas.microsoft.com/office/drawing/2014/main" val="1077946664"/>
                    </a:ext>
                  </a:extLst>
                </a:gridCol>
                <a:gridCol w="1119053">
                  <a:extLst>
                    <a:ext uri="{9D8B030D-6E8A-4147-A177-3AD203B41FA5}">
                      <a16:colId xmlns:a16="http://schemas.microsoft.com/office/drawing/2014/main" val="1666504467"/>
                    </a:ext>
                  </a:extLst>
                </a:gridCol>
              </a:tblGrid>
              <a:tr h="300996">
                <a:tc>
                  <a:txBody>
                    <a:bodyPr/>
                    <a:lstStyle/>
                    <a:p>
                      <a:pPr algn="ctr" fontAlgn="b"/>
                      <a:r>
                        <a:rPr lang="en-ID" sz="1800" u="none" strike="noStrike">
                          <a:effectLst/>
                        </a:rPr>
                        <a:t>V</a:t>
                      </a:r>
                      <a:r>
                        <a:rPr lang="id-ID" sz="1800" u="none" strike="noStrike">
                          <a:effectLst/>
                        </a:rPr>
                        <a:t>ar-1</a:t>
                      </a:r>
                      <a:endParaRPr lang="en-ID" sz="1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800" u="none" strike="noStrike" dirty="0">
                          <a:effectLst/>
                        </a:rPr>
                        <a:t>Var-2</a:t>
                      </a:r>
                      <a:endParaRPr lang="en-ID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1739104096"/>
                  </a:ext>
                </a:extLst>
              </a:tr>
              <a:tr h="300996">
                <a:tc>
                  <a:txBody>
                    <a:bodyPr/>
                    <a:lstStyle/>
                    <a:p>
                      <a:pPr algn="ctr" fontAlgn="b"/>
                      <a:r>
                        <a:rPr lang="id-ID" sz="1800" u="none" strike="noStrike" dirty="0">
                          <a:effectLst/>
                        </a:rPr>
                        <a:t>A</a:t>
                      </a:r>
                      <a:endParaRPr lang="en-ID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800" u="none" strike="noStrike">
                          <a:effectLst/>
                        </a:rPr>
                        <a:t>a</a:t>
                      </a:r>
                      <a:endParaRPr lang="en-ID" sz="1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3051257449"/>
                  </a:ext>
                </a:extLst>
              </a:tr>
              <a:tr h="300996">
                <a:tc>
                  <a:txBody>
                    <a:bodyPr/>
                    <a:lstStyle/>
                    <a:p>
                      <a:pPr algn="ctr" fontAlgn="b"/>
                      <a:r>
                        <a:rPr lang="id-ID" sz="1800" u="none" strike="noStrike">
                          <a:effectLst/>
                        </a:rPr>
                        <a:t>A</a:t>
                      </a:r>
                      <a:endParaRPr lang="en-ID" sz="1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800" u="none" strike="noStrike">
                          <a:effectLst/>
                        </a:rPr>
                        <a:t>b </a:t>
                      </a:r>
                      <a:endParaRPr lang="en-ID" sz="1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1957731193"/>
                  </a:ext>
                </a:extLst>
              </a:tr>
              <a:tr h="300996">
                <a:tc>
                  <a:txBody>
                    <a:bodyPr/>
                    <a:lstStyle/>
                    <a:p>
                      <a:pPr algn="ctr" fontAlgn="b"/>
                      <a:r>
                        <a:rPr lang="id-ID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</a:t>
                      </a:r>
                      <a:endParaRPr lang="en-ID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</a:t>
                      </a:r>
                      <a:endParaRPr lang="en-ID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3302477507"/>
                  </a:ext>
                </a:extLst>
              </a:tr>
              <a:tr h="300996">
                <a:tc>
                  <a:txBody>
                    <a:bodyPr/>
                    <a:lstStyle/>
                    <a:p>
                      <a:pPr algn="ctr" fontAlgn="b"/>
                      <a:r>
                        <a:rPr lang="id-ID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</a:t>
                      </a:r>
                      <a:endParaRPr lang="en-ID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</a:t>
                      </a:r>
                      <a:endParaRPr lang="en-ID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3520572879"/>
                  </a:ext>
                </a:extLst>
              </a:tr>
              <a:tr h="300996">
                <a:tc>
                  <a:txBody>
                    <a:bodyPr/>
                    <a:lstStyle/>
                    <a:p>
                      <a:pPr algn="ctr" fontAlgn="b"/>
                      <a:r>
                        <a:rPr lang="id-ID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</a:t>
                      </a:r>
                      <a:endParaRPr lang="en-ID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</a:t>
                      </a:r>
                      <a:endParaRPr lang="en-ID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2735388802"/>
                  </a:ext>
                </a:extLst>
              </a:tr>
              <a:tr h="300996">
                <a:tc>
                  <a:txBody>
                    <a:bodyPr/>
                    <a:lstStyle/>
                    <a:p>
                      <a:pPr algn="ctr" fontAlgn="b"/>
                      <a:r>
                        <a:rPr lang="id-ID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...</a:t>
                      </a:r>
                      <a:endParaRPr lang="en-ID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...</a:t>
                      </a:r>
                      <a:endParaRPr lang="en-ID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1910177838"/>
                  </a:ext>
                </a:extLst>
              </a:tr>
            </a:tbl>
          </a:graphicData>
        </a:graphic>
      </p:graphicFrame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DDECB22C-B537-BBCF-740E-C5995779332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65580548"/>
              </p:ext>
            </p:extLst>
          </p:nvPr>
        </p:nvGraphicFramePr>
        <p:xfrm>
          <a:off x="8539855" y="1737663"/>
          <a:ext cx="3068714" cy="22031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4" name="Chart 13">
            <a:extLst>
              <a:ext uri="{FF2B5EF4-FFF2-40B4-BE49-F238E27FC236}">
                <a16:creationId xmlns:a16="http://schemas.microsoft.com/office/drawing/2014/main" id="{C9F91D3C-2F69-AB90-A55A-42EE05782C0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38303321"/>
              </p:ext>
            </p:extLst>
          </p:nvPr>
        </p:nvGraphicFramePr>
        <p:xfrm>
          <a:off x="8539855" y="3795183"/>
          <a:ext cx="3190852" cy="25463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8915491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69B7D57-5207-5DE4-859E-DCC0CF80E1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1983877"/>
              </p:ext>
            </p:extLst>
          </p:nvPr>
        </p:nvGraphicFramePr>
        <p:xfrm>
          <a:off x="348857" y="914083"/>
          <a:ext cx="1603314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1657">
                  <a:extLst>
                    <a:ext uri="{9D8B030D-6E8A-4147-A177-3AD203B41FA5}">
                      <a16:colId xmlns:a16="http://schemas.microsoft.com/office/drawing/2014/main" val="895682382"/>
                    </a:ext>
                  </a:extLst>
                </a:gridCol>
                <a:gridCol w="801657">
                  <a:extLst>
                    <a:ext uri="{9D8B030D-6E8A-4147-A177-3AD203B41FA5}">
                      <a16:colId xmlns:a16="http://schemas.microsoft.com/office/drawing/2014/main" val="23621942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d-ID"/>
                        <a:t>Var-1</a:t>
                      </a:r>
                      <a:endParaRPr lang="en-ID"/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dirty="0"/>
                        <a:t>Var-2</a:t>
                      </a:r>
                      <a:endParaRPr lang="en-ID" dirty="0"/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4176649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d-ID"/>
                        <a:t>A</a:t>
                      </a:r>
                      <a:endParaRPr lang="en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03524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d-ID" dirty="0"/>
                        <a:t>B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dirty="0"/>
                        <a:t>e</a:t>
                      </a:r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28122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d-ID" dirty="0"/>
                        <a:t>B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69271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d-ID" dirty="0"/>
                        <a:t>B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19043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d-ID" dirty="0"/>
                        <a:t>B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74637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d-ID" dirty="0"/>
                        <a:t>B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</a:t>
                      </a:r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33378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</a:t>
                      </a:r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45457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D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dirty="0"/>
                        <a:t>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3699692"/>
                  </a:ext>
                </a:extLst>
              </a:tr>
            </a:tbl>
          </a:graphicData>
        </a:graphic>
      </p:graphicFrame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5" name="Chart 4">
                <a:extLst>
                  <a:ext uri="{FF2B5EF4-FFF2-40B4-BE49-F238E27FC236}">
                    <a16:creationId xmlns:a16="http://schemas.microsoft.com/office/drawing/2014/main" id="{720A065A-EB1F-45D7-FBEC-2A013E8BEB73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292119612"/>
                  </p:ext>
                </p:extLst>
              </p:nvPr>
            </p:nvGraphicFramePr>
            <p:xfrm>
              <a:off x="3245805" y="581577"/>
              <a:ext cx="8128000" cy="5418667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5" name="Chart 4">
                <a:extLst>
                  <a:ext uri="{FF2B5EF4-FFF2-40B4-BE49-F238E27FC236}">
                    <a16:creationId xmlns:a16="http://schemas.microsoft.com/office/drawing/2014/main" id="{720A065A-EB1F-45D7-FBEC-2A013E8BEB7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45805" y="581577"/>
                <a:ext cx="8128000" cy="541866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318012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8DE3EEBF-4E43-4621-40D4-84DBAB0EB33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38679757"/>
              </p:ext>
            </p:extLst>
          </p:nvPr>
        </p:nvGraphicFramePr>
        <p:xfrm>
          <a:off x="2527301" y="129117"/>
          <a:ext cx="3571222" cy="32998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25F9C48-79CD-C7DE-1A8A-9B4DE1B3BE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5176224"/>
              </p:ext>
            </p:extLst>
          </p:nvPr>
        </p:nvGraphicFramePr>
        <p:xfrm>
          <a:off x="482320" y="781570"/>
          <a:ext cx="1608418" cy="1953581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744391">
                  <a:extLst>
                    <a:ext uri="{9D8B030D-6E8A-4147-A177-3AD203B41FA5}">
                      <a16:colId xmlns:a16="http://schemas.microsoft.com/office/drawing/2014/main" val="1077946664"/>
                    </a:ext>
                  </a:extLst>
                </a:gridCol>
                <a:gridCol w="864027">
                  <a:extLst>
                    <a:ext uri="{9D8B030D-6E8A-4147-A177-3AD203B41FA5}">
                      <a16:colId xmlns:a16="http://schemas.microsoft.com/office/drawing/2014/main" val="1666504467"/>
                    </a:ext>
                  </a:extLst>
                </a:gridCol>
              </a:tblGrid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en-ID" sz="1800" u="none" strike="noStrike">
                          <a:effectLst/>
                        </a:rPr>
                        <a:t>V</a:t>
                      </a:r>
                      <a:r>
                        <a:rPr lang="id-ID" sz="1800" u="none" strike="noStrike">
                          <a:effectLst/>
                        </a:rPr>
                        <a:t>ar-1</a:t>
                      </a:r>
                      <a:endParaRPr lang="en-ID" sz="1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800" u="none" strike="noStrike" dirty="0">
                          <a:effectLst/>
                        </a:rPr>
                        <a:t>Var-2</a:t>
                      </a:r>
                      <a:endParaRPr lang="en-ID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1739104096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id-ID" sz="1800" u="none" strike="noStrike">
                          <a:effectLst/>
                        </a:rPr>
                        <a:t>A</a:t>
                      </a:r>
                      <a:endParaRPr lang="en-ID" sz="1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800" u="none" strike="noStrike">
                          <a:effectLst/>
                        </a:rPr>
                        <a:t>a</a:t>
                      </a:r>
                      <a:endParaRPr lang="en-ID" sz="1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3051257449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id-ID" sz="1800" u="none" strike="noStrike">
                          <a:effectLst/>
                        </a:rPr>
                        <a:t>A</a:t>
                      </a:r>
                      <a:endParaRPr lang="en-ID" sz="1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800" u="none" strike="noStrike">
                          <a:effectLst/>
                        </a:rPr>
                        <a:t>b </a:t>
                      </a:r>
                      <a:endParaRPr lang="en-ID" sz="1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1957731193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id-ID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</a:t>
                      </a:r>
                      <a:endParaRPr lang="en-ID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</a:t>
                      </a:r>
                      <a:endParaRPr lang="en-ID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3302477507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id-ID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</a:t>
                      </a:r>
                      <a:endParaRPr lang="en-ID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</a:t>
                      </a:r>
                      <a:endParaRPr lang="en-ID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3520572879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id-ID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</a:t>
                      </a:r>
                      <a:endParaRPr lang="en-ID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</a:t>
                      </a:r>
                      <a:endParaRPr lang="en-ID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2735388802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id-ID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...</a:t>
                      </a:r>
                      <a:endParaRPr lang="en-ID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...</a:t>
                      </a:r>
                      <a:endParaRPr lang="en-ID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1910177838"/>
                  </a:ext>
                </a:extLst>
              </a:tr>
            </a:tbl>
          </a:graphicData>
        </a:graphic>
      </p:graphicFrame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796B084A-9501-9F93-C96F-9AC181C4A9F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32585084"/>
              </p:ext>
            </p:extLst>
          </p:nvPr>
        </p:nvGraphicFramePr>
        <p:xfrm>
          <a:off x="6305550" y="129117"/>
          <a:ext cx="3571222" cy="32998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3A6002A9-52A7-05FA-232A-76E16F80E0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8581755"/>
              </p:ext>
            </p:extLst>
          </p:nvPr>
        </p:nvGraphicFramePr>
        <p:xfrm>
          <a:off x="718858" y="3932015"/>
          <a:ext cx="1371880" cy="1953581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685940">
                  <a:extLst>
                    <a:ext uri="{9D8B030D-6E8A-4147-A177-3AD203B41FA5}">
                      <a16:colId xmlns:a16="http://schemas.microsoft.com/office/drawing/2014/main" val="3166820623"/>
                    </a:ext>
                  </a:extLst>
                </a:gridCol>
                <a:gridCol w="685940">
                  <a:extLst>
                    <a:ext uri="{9D8B030D-6E8A-4147-A177-3AD203B41FA5}">
                      <a16:colId xmlns:a16="http://schemas.microsoft.com/office/drawing/2014/main" val="1077946664"/>
                    </a:ext>
                  </a:extLst>
                </a:gridCol>
              </a:tblGrid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id-ID"/>
                        <a:t>#</a:t>
                      </a:r>
                      <a:endParaRPr lang="en-ID"/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800" u="none" strike="noStrike">
                          <a:effectLst/>
                        </a:rPr>
                        <a:t>V</a:t>
                      </a:r>
                      <a:r>
                        <a:rPr lang="id-ID" sz="1800" u="none" strike="noStrike">
                          <a:effectLst/>
                        </a:rPr>
                        <a:t>ar-1</a:t>
                      </a:r>
                      <a:endParaRPr lang="en-ID" sz="1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1739104096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id-ID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  <a:endParaRPr lang="en-ID" sz="1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23</a:t>
                      </a:r>
                      <a:endParaRPr lang="en-ID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3051257449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id-ID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  <a:endParaRPr lang="en-ID" sz="1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33</a:t>
                      </a:r>
                      <a:endParaRPr lang="en-ID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1957731193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id-ID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</a:t>
                      </a:r>
                      <a:endParaRPr lang="en-ID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38</a:t>
                      </a:r>
                      <a:endParaRPr lang="en-ID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3302477507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id-ID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</a:t>
                      </a:r>
                      <a:endParaRPr lang="en-ID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26</a:t>
                      </a:r>
                      <a:endParaRPr lang="en-ID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3520572879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id-ID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</a:t>
                      </a:r>
                      <a:endParaRPr lang="en-ID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19</a:t>
                      </a:r>
                      <a:endParaRPr lang="en-ID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2735388802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id-ID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...</a:t>
                      </a:r>
                      <a:endParaRPr lang="en-ID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...</a:t>
                      </a:r>
                      <a:endParaRPr lang="en-ID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1910177838"/>
                  </a:ext>
                </a:extLst>
              </a:tr>
            </a:tbl>
          </a:graphicData>
        </a:graphic>
      </p:graphicFrame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70FB074B-92C9-3BE9-CD82-881B1EB9047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73610276"/>
              </p:ext>
            </p:extLst>
          </p:nvPr>
        </p:nvGraphicFramePr>
        <p:xfrm>
          <a:off x="7453497" y="3748613"/>
          <a:ext cx="3634724" cy="23203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F89ADDC1-B7D3-5382-0D42-60F3D599002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38013642"/>
              </p:ext>
            </p:extLst>
          </p:nvPr>
        </p:nvGraphicFramePr>
        <p:xfrm>
          <a:off x="3818773" y="3748614"/>
          <a:ext cx="3634724" cy="23203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1419DB3E-3019-0514-B2A2-2C6C47BC67E6}"/>
              </a:ext>
            </a:extLst>
          </p:cNvPr>
          <p:cNvCxnSpPr>
            <a:cxnSpLocks/>
          </p:cNvCxnSpPr>
          <p:nvPr/>
        </p:nvCxnSpPr>
        <p:spPr>
          <a:xfrm>
            <a:off x="2478960" y="4837650"/>
            <a:ext cx="117800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45860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25F9C48-79CD-C7DE-1A8A-9B4DE1B3BE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3395505"/>
              </p:ext>
            </p:extLst>
          </p:nvPr>
        </p:nvGraphicFramePr>
        <p:xfrm>
          <a:off x="482320" y="781570"/>
          <a:ext cx="744391" cy="1953581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744391">
                  <a:extLst>
                    <a:ext uri="{9D8B030D-6E8A-4147-A177-3AD203B41FA5}">
                      <a16:colId xmlns:a16="http://schemas.microsoft.com/office/drawing/2014/main" val="1077946664"/>
                    </a:ext>
                  </a:extLst>
                </a:gridCol>
              </a:tblGrid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en-ID" sz="1800" u="none" strike="noStrike" dirty="0">
                          <a:effectLst/>
                        </a:rPr>
                        <a:t>V</a:t>
                      </a:r>
                      <a:r>
                        <a:rPr lang="id-ID" sz="1800" u="none" strike="noStrike" dirty="0">
                          <a:effectLst/>
                        </a:rPr>
                        <a:t>ar-1</a:t>
                      </a:r>
                      <a:endParaRPr lang="en-ID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1739104096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id-ID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2.3</a:t>
                      </a:r>
                      <a:endParaRPr lang="en-ID" sz="1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3051257449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id-ID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1.7</a:t>
                      </a:r>
                      <a:endParaRPr lang="en-ID" sz="1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1957731193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id-ID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2.2</a:t>
                      </a:r>
                      <a:endParaRPr lang="en-ID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3302477507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id-ID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3.5</a:t>
                      </a:r>
                      <a:endParaRPr lang="en-ID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3520572879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id-ID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3.1</a:t>
                      </a:r>
                      <a:endParaRPr lang="en-ID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2735388802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id-ID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...</a:t>
                      </a:r>
                      <a:endParaRPr lang="en-ID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1910177838"/>
                  </a:ext>
                </a:extLst>
              </a:tr>
            </a:tbl>
          </a:graphicData>
        </a:graphic>
      </p:graphicFrame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796B084A-9501-9F93-C96F-9AC181C4A9F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77039408"/>
              </p:ext>
            </p:extLst>
          </p:nvPr>
        </p:nvGraphicFramePr>
        <p:xfrm>
          <a:off x="7263493" y="781570"/>
          <a:ext cx="3571222" cy="32998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4" name="Chart 3">
                <a:extLst>
                  <a:ext uri="{FF2B5EF4-FFF2-40B4-BE49-F238E27FC236}">
                    <a16:creationId xmlns:a16="http://schemas.microsoft.com/office/drawing/2014/main" id="{ECC96E35-BB66-9E64-F583-E975952927A0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759993275"/>
                  </p:ext>
                </p:extLst>
              </p:nvPr>
            </p:nvGraphicFramePr>
            <p:xfrm>
              <a:off x="1560286" y="774314"/>
              <a:ext cx="5130800" cy="1960838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3"/>
              </a:graphicData>
            </a:graphic>
          </p:graphicFrame>
        </mc:Choice>
        <mc:Fallback xmlns="">
          <p:pic>
            <p:nvPicPr>
              <p:cNvPr id="4" name="Chart 3">
                <a:extLst>
                  <a:ext uri="{FF2B5EF4-FFF2-40B4-BE49-F238E27FC236}">
                    <a16:creationId xmlns:a16="http://schemas.microsoft.com/office/drawing/2014/main" id="{ECC96E35-BB66-9E64-F583-E975952927A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60286" y="774314"/>
                <a:ext cx="5130800" cy="19608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5" name="Chart 4">
                <a:extLst>
                  <a:ext uri="{FF2B5EF4-FFF2-40B4-BE49-F238E27FC236}">
                    <a16:creationId xmlns:a16="http://schemas.microsoft.com/office/drawing/2014/main" id="{AAD637FA-6257-2340-A3C5-00EC24D6A4BF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877625546"/>
                  </p:ext>
                </p:extLst>
              </p:nvPr>
            </p:nvGraphicFramePr>
            <p:xfrm>
              <a:off x="2048420" y="2934220"/>
              <a:ext cx="2627275" cy="3076941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5"/>
              </a:graphicData>
            </a:graphic>
          </p:graphicFrame>
        </mc:Choice>
        <mc:Fallback xmlns="">
          <p:pic>
            <p:nvPicPr>
              <p:cNvPr id="5" name="Chart 4">
                <a:extLst>
                  <a:ext uri="{FF2B5EF4-FFF2-40B4-BE49-F238E27FC236}">
                    <a16:creationId xmlns:a16="http://schemas.microsoft.com/office/drawing/2014/main" id="{AAD637FA-6257-2340-A3C5-00EC24D6A4B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048420" y="2934220"/>
                <a:ext cx="2627275" cy="3076941"/>
              </a:xfrm>
              <a:prstGeom prst="rect">
                <a:avLst/>
              </a:prstGeom>
            </p:spPr>
          </p:pic>
        </mc:Fallback>
      </mc:AlternateContent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1ACFA266-FFE9-65CD-990A-3C8B3D694C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363897"/>
              </p:ext>
            </p:extLst>
          </p:nvPr>
        </p:nvGraphicFramePr>
        <p:xfrm>
          <a:off x="482319" y="2934220"/>
          <a:ext cx="1368706" cy="1953581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684353">
                  <a:extLst>
                    <a:ext uri="{9D8B030D-6E8A-4147-A177-3AD203B41FA5}">
                      <a16:colId xmlns:a16="http://schemas.microsoft.com/office/drawing/2014/main" val="1077946664"/>
                    </a:ext>
                  </a:extLst>
                </a:gridCol>
                <a:gridCol w="684353">
                  <a:extLst>
                    <a:ext uri="{9D8B030D-6E8A-4147-A177-3AD203B41FA5}">
                      <a16:colId xmlns:a16="http://schemas.microsoft.com/office/drawing/2014/main" val="494268506"/>
                    </a:ext>
                  </a:extLst>
                </a:gridCol>
              </a:tblGrid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en-ID" sz="1800" u="none" strike="noStrike">
                          <a:effectLst/>
                        </a:rPr>
                        <a:t>V</a:t>
                      </a:r>
                      <a:r>
                        <a:rPr lang="id-ID" sz="1800" u="none" strike="noStrike">
                          <a:effectLst/>
                        </a:rPr>
                        <a:t>ar-1</a:t>
                      </a:r>
                      <a:endParaRPr lang="en-ID" sz="1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d-ID" sz="1800" b="1" u="none" strike="noStrike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Var-2</a:t>
                      </a:r>
                      <a:endParaRPr lang="en-ID" sz="1800" b="1" u="none" strike="noStrike" kern="120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1739104096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id-ID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2.3</a:t>
                      </a:r>
                      <a:endParaRPr lang="en-ID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4.3</a:t>
                      </a:r>
                      <a:endParaRPr lang="en-ID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3051257449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id-ID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1.7</a:t>
                      </a:r>
                      <a:endParaRPr lang="en-ID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5.1</a:t>
                      </a:r>
                      <a:endParaRPr lang="en-ID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1957731193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id-ID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2.2</a:t>
                      </a:r>
                      <a:endParaRPr lang="en-ID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6.3</a:t>
                      </a:r>
                      <a:endParaRPr lang="en-ID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3302477507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id-ID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3.5</a:t>
                      </a:r>
                      <a:endParaRPr lang="en-ID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4.7</a:t>
                      </a:r>
                      <a:endParaRPr lang="en-ID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3520572879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id-ID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3.1</a:t>
                      </a:r>
                      <a:endParaRPr lang="en-ID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3.9</a:t>
                      </a:r>
                      <a:endParaRPr lang="en-ID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2735388802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id-ID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...</a:t>
                      </a:r>
                      <a:endParaRPr lang="en-ID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...</a:t>
                      </a:r>
                      <a:endParaRPr lang="en-ID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1910177838"/>
                  </a:ext>
                </a:extLst>
              </a:tr>
            </a:tbl>
          </a:graphicData>
        </a:graphic>
      </p:graphicFrame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5767D028-1E65-2C9A-E6D2-D548D9FEC7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1349244"/>
              </p:ext>
            </p:extLst>
          </p:nvPr>
        </p:nvGraphicFramePr>
        <p:xfrm>
          <a:off x="4853341" y="3247275"/>
          <a:ext cx="1535186" cy="1977391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767593">
                  <a:extLst>
                    <a:ext uri="{9D8B030D-6E8A-4147-A177-3AD203B41FA5}">
                      <a16:colId xmlns:a16="http://schemas.microsoft.com/office/drawing/2014/main" val="1880889804"/>
                    </a:ext>
                  </a:extLst>
                </a:gridCol>
                <a:gridCol w="767593">
                  <a:extLst>
                    <a:ext uri="{9D8B030D-6E8A-4147-A177-3AD203B41FA5}">
                      <a16:colId xmlns:a16="http://schemas.microsoft.com/office/drawing/2014/main" val="142930281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ID" dirty="0"/>
                        <a:t>Var-2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800" u="none" strike="noStrike" dirty="0">
                          <a:effectLst/>
                        </a:rPr>
                        <a:t>V</a:t>
                      </a:r>
                      <a:r>
                        <a:rPr lang="id-ID" sz="1800" u="none" strike="noStrike" dirty="0">
                          <a:effectLst/>
                        </a:rPr>
                        <a:t>ar-1</a:t>
                      </a:r>
                      <a:endParaRPr lang="en-ID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1816162931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</a:t>
                      </a:r>
                      <a:endParaRPr lang="id-ID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id-ID" dirty="0"/>
                        <a:t>26,89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18205105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</a:t>
                      </a:r>
                      <a:endParaRPr lang="id-ID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id-ID" dirty="0"/>
                        <a:t>19,84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39433335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</a:t>
                      </a:r>
                      <a:endParaRPr lang="id-ID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id-ID" dirty="0"/>
                        <a:t>36,4</a:t>
                      </a:r>
                      <a:r>
                        <a:rPr lang="en-US" dirty="0"/>
                        <a:t>6</a:t>
                      </a:r>
                      <a:endParaRPr lang="id-ID" dirty="0"/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35402615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</a:t>
                      </a:r>
                      <a:endParaRPr lang="id-ID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id-ID" dirty="0"/>
                        <a:t>15,09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75276743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</a:t>
                      </a:r>
                      <a:endParaRPr lang="id-ID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id-ID" dirty="0"/>
                        <a:t>19,5</a:t>
                      </a:r>
                      <a:r>
                        <a:rPr lang="en-US" dirty="0"/>
                        <a:t>1</a:t>
                      </a:r>
                      <a:endParaRPr lang="id-ID" dirty="0"/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84476196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en-ID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…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...</a:t>
                      </a:r>
                      <a:endParaRPr lang="en-ID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16223589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703321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DC04E0F5-FF91-31BC-371A-4CE3CBBF7C8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24989021"/>
              </p:ext>
            </p:extLst>
          </p:nvPr>
        </p:nvGraphicFramePr>
        <p:xfrm>
          <a:off x="5538372" y="992296"/>
          <a:ext cx="4513743" cy="30769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F2917A0-9B5B-A2A6-67E0-277F228703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2482331"/>
              </p:ext>
            </p:extLst>
          </p:nvPr>
        </p:nvGraphicFramePr>
        <p:xfrm>
          <a:off x="2589448" y="1553977"/>
          <a:ext cx="1368706" cy="1953581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684353">
                  <a:extLst>
                    <a:ext uri="{9D8B030D-6E8A-4147-A177-3AD203B41FA5}">
                      <a16:colId xmlns:a16="http://schemas.microsoft.com/office/drawing/2014/main" val="1077946664"/>
                    </a:ext>
                  </a:extLst>
                </a:gridCol>
                <a:gridCol w="684353">
                  <a:extLst>
                    <a:ext uri="{9D8B030D-6E8A-4147-A177-3AD203B41FA5}">
                      <a16:colId xmlns:a16="http://schemas.microsoft.com/office/drawing/2014/main" val="494268506"/>
                    </a:ext>
                  </a:extLst>
                </a:gridCol>
              </a:tblGrid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en-ID" sz="1800" u="none" strike="noStrike">
                          <a:effectLst/>
                        </a:rPr>
                        <a:t>V</a:t>
                      </a:r>
                      <a:r>
                        <a:rPr lang="id-ID" sz="1800" u="none" strike="noStrike">
                          <a:effectLst/>
                        </a:rPr>
                        <a:t>ar-1</a:t>
                      </a:r>
                      <a:endParaRPr lang="en-ID" sz="1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d-ID" sz="1800" b="1" u="none" strike="noStrike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Var-2</a:t>
                      </a:r>
                      <a:endParaRPr lang="en-ID" sz="1800" b="1" u="none" strike="noStrike" kern="120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1739104096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id-ID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20.3</a:t>
                      </a:r>
                      <a:endParaRPr lang="en-ID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41.3</a:t>
                      </a:r>
                      <a:endParaRPr lang="en-ID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3051257449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id-ID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19.7</a:t>
                      </a:r>
                      <a:endParaRPr lang="en-ID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25.1</a:t>
                      </a:r>
                      <a:endParaRPr lang="en-ID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1957731193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id-ID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32.2</a:t>
                      </a:r>
                      <a:endParaRPr lang="en-ID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46.3</a:t>
                      </a:r>
                      <a:endParaRPr lang="en-ID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3302477507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id-ID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43.5</a:t>
                      </a:r>
                      <a:endParaRPr lang="en-ID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34.7</a:t>
                      </a:r>
                      <a:endParaRPr lang="en-ID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3520572879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id-ID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53.1</a:t>
                      </a:r>
                      <a:endParaRPr lang="en-ID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53.9</a:t>
                      </a:r>
                      <a:endParaRPr lang="en-ID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2735388802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id-ID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...</a:t>
                      </a:r>
                      <a:endParaRPr lang="en-ID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...</a:t>
                      </a:r>
                      <a:endParaRPr lang="en-ID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1910177838"/>
                  </a:ext>
                </a:extLst>
              </a:tr>
            </a:tbl>
          </a:graphicData>
        </a:graphic>
      </p:graphicFrame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0E5F0A6B-640C-5C22-200B-65F3E5D64788}"/>
              </a:ext>
            </a:extLst>
          </p:cNvPr>
          <p:cNvCxnSpPr>
            <a:cxnSpLocks/>
          </p:cNvCxnSpPr>
          <p:nvPr/>
        </p:nvCxnSpPr>
        <p:spPr>
          <a:xfrm>
            <a:off x="4360371" y="2405534"/>
            <a:ext cx="117800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79263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8E83654E-FF75-2673-D3DF-AC2E3DDD30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6827187"/>
              </p:ext>
            </p:extLst>
          </p:nvPr>
        </p:nvGraphicFramePr>
        <p:xfrm>
          <a:off x="482320" y="781570"/>
          <a:ext cx="744391" cy="1953581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744391">
                  <a:extLst>
                    <a:ext uri="{9D8B030D-6E8A-4147-A177-3AD203B41FA5}">
                      <a16:colId xmlns:a16="http://schemas.microsoft.com/office/drawing/2014/main" val="1077946664"/>
                    </a:ext>
                  </a:extLst>
                </a:gridCol>
              </a:tblGrid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en-ID" sz="1800" u="none" strike="noStrike" dirty="0">
                          <a:effectLst/>
                        </a:rPr>
                        <a:t>V</a:t>
                      </a:r>
                      <a:r>
                        <a:rPr lang="id-ID" sz="1800" u="none" strike="noStrike" dirty="0">
                          <a:effectLst/>
                        </a:rPr>
                        <a:t>ar-1</a:t>
                      </a:r>
                      <a:endParaRPr lang="en-ID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1739104096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id-ID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21.3</a:t>
                      </a:r>
                      <a:endParaRPr lang="en-ID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3051257449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id-ID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15.7</a:t>
                      </a:r>
                      <a:endParaRPr lang="en-ID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1957731193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id-ID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32.2</a:t>
                      </a:r>
                      <a:endParaRPr lang="en-ID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3302477507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id-ID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23.5</a:t>
                      </a:r>
                      <a:endParaRPr lang="en-ID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3520572879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id-ID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33.1</a:t>
                      </a:r>
                      <a:endParaRPr lang="en-ID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2735388802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id-ID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...</a:t>
                      </a:r>
                      <a:endParaRPr lang="en-ID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1910177838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94A72612-0473-0E5F-C651-205AC262F9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8534166"/>
              </p:ext>
            </p:extLst>
          </p:nvPr>
        </p:nvGraphicFramePr>
        <p:xfrm>
          <a:off x="3174720" y="781569"/>
          <a:ext cx="2150814" cy="130970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075407">
                  <a:extLst>
                    <a:ext uri="{9D8B030D-6E8A-4147-A177-3AD203B41FA5}">
                      <a16:colId xmlns:a16="http://schemas.microsoft.com/office/drawing/2014/main" val="1077946664"/>
                    </a:ext>
                  </a:extLst>
                </a:gridCol>
                <a:gridCol w="1075407">
                  <a:extLst>
                    <a:ext uri="{9D8B030D-6E8A-4147-A177-3AD203B41FA5}">
                      <a16:colId xmlns:a16="http://schemas.microsoft.com/office/drawing/2014/main" val="1661649683"/>
                    </a:ext>
                  </a:extLst>
                </a:gridCol>
              </a:tblGrid>
              <a:tr h="327425">
                <a:tc>
                  <a:txBody>
                    <a:bodyPr/>
                    <a:lstStyle/>
                    <a:p>
                      <a:pPr algn="ctr" fontAlgn="b"/>
                      <a:r>
                        <a:rPr lang="en-ID" sz="1600" u="none" strike="noStrike" dirty="0">
                          <a:effectLst/>
                        </a:rPr>
                        <a:t>R</a:t>
                      </a:r>
                      <a:r>
                        <a:rPr lang="id-ID" sz="1600" u="none" strike="noStrike" dirty="0">
                          <a:effectLst/>
                        </a:rPr>
                        <a:t>entang</a:t>
                      </a:r>
                      <a:endParaRPr lang="en-ID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600" dirty="0"/>
                        <a:t>Frekuensi</a:t>
                      </a:r>
                      <a:endParaRPr lang="en-ID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1739104096"/>
                  </a:ext>
                </a:extLst>
              </a:tr>
              <a:tr h="327425">
                <a:tc>
                  <a:txBody>
                    <a:bodyPr/>
                    <a:lstStyle/>
                    <a:p>
                      <a:pPr algn="ctr" fontAlgn="b"/>
                      <a:r>
                        <a:rPr lang="id-ID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15-19</a:t>
                      </a:r>
                      <a:endParaRPr lang="en-ID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</a:t>
                      </a:r>
                      <a:endParaRPr lang="en-ID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3051257449"/>
                  </a:ext>
                </a:extLst>
              </a:tr>
              <a:tr h="327425">
                <a:tc>
                  <a:txBody>
                    <a:bodyPr/>
                    <a:lstStyle/>
                    <a:p>
                      <a:pPr algn="ctr" fontAlgn="b"/>
                      <a:r>
                        <a:rPr lang="id-ID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19,1-23</a:t>
                      </a:r>
                      <a:endParaRPr lang="en-ID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</a:t>
                      </a:r>
                      <a:endParaRPr lang="en-ID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1957731193"/>
                  </a:ext>
                </a:extLst>
              </a:tr>
              <a:tr h="327425">
                <a:tc>
                  <a:txBody>
                    <a:bodyPr/>
                    <a:lstStyle/>
                    <a:p>
                      <a:pPr algn="ctr" fontAlgn="b"/>
                      <a:r>
                        <a:rPr lang="id-ID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...</a:t>
                      </a:r>
                      <a:endParaRPr lang="en-ID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...</a:t>
                      </a:r>
                      <a:endParaRPr lang="en-ID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1910177838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DADBE224-6ABE-FE3A-43ED-434F83174BCC}"/>
              </a:ext>
            </a:extLst>
          </p:cNvPr>
          <p:cNvSpPr txBox="1"/>
          <p:nvPr/>
        </p:nvSpPr>
        <p:spPr>
          <a:xfrm>
            <a:off x="64357" y="240536"/>
            <a:ext cx="15951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1400" i="1" dirty="0"/>
              <a:t>Data terstruktur/ data mentah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EB2CA5-BD43-E7A3-3CC8-9907068B4D0D}"/>
              </a:ext>
            </a:extLst>
          </p:cNvPr>
          <p:cNvSpPr txBox="1"/>
          <p:nvPr/>
        </p:nvSpPr>
        <p:spPr>
          <a:xfrm>
            <a:off x="3078808" y="346254"/>
            <a:ext cx="21138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1400" i="1" dirty="0"/>
              <a:t>Tabel distribusi frekuensi</a:t>
            </a:r>
          </a:p>
        </p:txBody>
      </p:sp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6" name="Chart 5">
                <a:extLst>
                  <a:ext uri="{FF2B5EF4-FFF2-40B4-BE49-F238E27FC236}">
                    <a16:creationId xmlns:a16="http://schemas.microsoft.com/office/drawing/2014/main" id="{47880ADC-C3C5-6319-FA01-1856719F47A0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915274450"/>
                  </p:ext>
                </p:extLst>
              </p:nvPr>
            </p:nvGraphicFramePr>
            <p:xfrm>
              <a:off x="6866468" y="699834"/>
              <a:ext cx="4368800" cy="2310374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6" name="Chart 5">
                <a:extLst>
                  <a:ext uri="{FF2B5EF4-FFF2-40B4-BE49-F238E27FC236}">
                    <a16:creationId xmlns:a16="http://schemas.microsoft.com/office/drawing/2014/main" id="{47880ADC-C3C5-6319-FA01-1856719F47A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866468" y="699834"/>
                <a:ext cx="4368800" cy="2310374"/>
              </a:xfrm>
              <a:prstGeom prst="rect">
                <a:avLst/>
              </a:prstGeom>
            </p:spPr>
          </p:pic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6DE125F-9E01-EE14-EB25-9905388FB7D9}"/>
              </a:ext>
            </a:extLst>
          </p:cNvPr>
          <p:cNvCxnSpPr>
            <a:cxnSpLocks/>
          </p:cNvCxnSpPr>
          <p:nvPr/>
        </p:nvCxnSpPr>
        <p:spPr>
          <a:xfrm>
            <a:off x="1659467" y="1170623"/>
            <a:ext cx="100753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E340CA3-32C6-0391-F760-39A89186FB07}"/>
              </a:ext>
            </a:extLst>
          </p:cNvPr>
          <p:cNvCxnSpPr>
            <a:cxnSpLocks/>
          </p:cNvCxnSpPr>
          <p:nvPr/>
        </p:nvCxnSpPr>
        <p:spPr>
          <a:xfrm>
            <a:off x="5715000" y="1170623"/>
            <a:ext cx="100753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25E283C2-D790-4EC4-14D4-56F37D3F2A70}"/>
              </a:ext>
            </a:extLst>
          </p:cNvPr>
          <p:cNvSpPr txBox="1"/>
          <p:nvPr/>
        </p:nvSpPr>
        <p:spPr>
          <a:xfrm>
            <a:off x="7993936" y="346254"/>
            <a:ext cx="21138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1400" i="1"/>
              <a:t>Histogram</a:t>
            </a:r>
            <a:endParaRPr lang="id-ID" sz="1400" i="1" dirty="0"/>
          </a:p>
        </p:txBody>
      </p:sp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11" name="Chart 10">
                <a:extLst>
                  <a:ext uri="{FF2B5EF4-FFF2-40B4-BE49-F238E27FC236}">
                    <a16:creationId xmlns:a16="http://schemas.microsoft.com/office/drawing/2014/main" id="{8F95AC5D-6526-5589-E9A1-D8CD15E43795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4091727286"/>
                  </p:ext>
                </p:extLst>
              </p:nvPr>
            </p:nvGraphicFramePr>
            <p:xfrm>
              <a:off x="2048420" y="2218808"/>
              <a:ext cx="2448166" cy="3792354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4"/>
              </a:graphicData>
            </a:graphic>
          </p:graphicFrame>
        </mc:Choice>
        <mc:Fallback xmlns="">
          <p:pic>
            <p:nvPicPr>
              <p:cNvPr id="11" name="Chart 10">
                <a:extLst>
                  <a:ext uri="{FF2B5EF4-FFF2-40B4-BE49-F238E27FC236}">
                    <a16:creationId xmlns:a16="http://schemas.microsoft.com/office/drawing/2014/main" id="{8F95AC5D-6526-5589-E9A1-D8CD15E4379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048420" y="2218808"/>
                <a:ext cx="2448166" cy="3792354"/>
              </a:xfrm>
              <a:prstGeom prst="rect">
                <a:avLst/>
              </a:prstGeom>
            </p:spPr>
          </p:pic>
        </mc:Fallback>
      </mc:AlternateContent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6F4CCA56-31E9-9319-75E8-69A982F1B9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4165289"/>
              </p:ext>
            </p:extLst>
          </p:nvPr>
        </p:nvGraphicFramePr>
        <p:xfrm>
          <a:off x="7027486" y="4942848"/>
          <a:ext cx="744391" cy="1977391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744391">
                  <a:extLst>
                    <a:ext uri="{9D8B030D-6E8A-4147-A177-3AD203B41FA5}">
                      <a16:colId xmlns:a16="http://schemas.microsoft.com/office/drawing/2014/main" val="1077946664"/>
                    </a:ext>
                  </a:extLst>
                </a:gridCol>
              </a:tblGrid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en-ID" sz="1800" u="none" strike="noStrike" dirty="0">
                          <a:effectLst/>
                        </a:rPr>
                        <a:t>V</a:t>
                      </a:r>
                      <a:r>
                        <a:rPr lang="id-ID" sz="1800" u="none" strike="noStrike" dirty="0">
                          <a:effectLst/>
                        </a:rPr>
                        <a:t>ar-1</a:t>
                      </a:r>
                      <a:endParaRPr lang="en-ID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1739104096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id-ID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26,89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51257449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id-ID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19,84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57731193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id-ID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36,4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</a:t>
                      </a:r>
                      <a:endParaRPr lang="id-ID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02477507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id-ID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15,09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520572879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id-ID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19,5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  <a:endParaRPr lang="id-ID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35388802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id-ID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...</a:t>
                      </a:r>
                      <a:endParaRPr lang="en-ID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1910177838"/>
                  </a:ext>
                </a:extLst>
              </a:tr>
            </a:tbl>
          </a:graphicData>
        </a:graphic>
      </p:graphicFrame>
      <p:sp>
        <p:nvSpPr>
          <p:cNvPr id="13" name="Right Brace 12">
            <a:extLst>
              <a:ext uri="{FF2B5EF4-FFF2-40B4-BE49-F238E27FC236}">
                <a16:creationId xmlns:a16="http://schemas.microsoft.com/office/drawing/2014/main" id="{8D5EC128-667E-76AF-66F8-A865A1231D38}"/>
              </a:ext>
            </a:extLst>
          </p:cNvPr>
          <p:cNvSpPr/>
          <p:nvPr/>
        </p:nvSpPr>
        <p:spPr>
          <a:xfrm>
            <a:off x="3977153" y="3787775"/>
            <a:ext cx="185272" cy="479425"/>
          </a:xfrm>
          <a:prstGeom prst="rightBrace">
            <a:avLst>
              <a:gd name="adj1" fmla="val 15312"/>
              <a:gd name="adj2" fmla="val 47076"/>
            </a:avLst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" name="Right Brace 13">
            <a:extLst>
              <a:ext uri="{FF2B5EF4-FFF2-40B4-BE49-F238E27FC236}">
                <a16:creationId xmlns:a16="http://schemas.microsoft.com/office/drawing/2014/main" id="{D3D80A3F-276D-BBCC-89C3-CA9845CE7DFE}"/>
              </a:ext>
            </a:extLst>
          </p:cNvPr>
          <p:cNvSpPr/>
          <p:nvPr/>
        </p:nvSpPr>
        <p:spPr>
          <a:xfrm>
            <a:off x="3977152" y="4280439"/>
            <a:ext cx="185271" cy="250286"/>
          </a:xfrm>
          <a:prstGeom prst="rightBrace">
            <a:avLst>
              <a:gd name="adj1" fmla="val 15312"/>
              <a:gd name="adj2" fmla="val 47076"/>
            </a:avLst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" name="Right Brace 14">
            <a:extLst>
              <a:ext uri="{FF2B5EF4-FFF2-40B4-BE49-F238E27FC236}">
                <a16:creationId xmlns:a16="http://schemas.microsoft.com/office/drawing/2014/main" id="{6F952C8D-A351-53E2-C8ED-6ABC3901C4A0}"/>
              </a:ext>
            </a:extLst>
          </p:cNvPr>
          <p:cNvSpPr/>
          <p:nvPr/>
        </p:nvSpPr>
        <p:spPr>
          <a:xfrm>
            <a:off x="3977152" y="3524250"/>
            <a:ext cx="185272" cy="250286"/>
          </a:xfrm>
          <a:prstGeom prst="rightBrace">
            <a:avLst>
              <a:gd name="adj1" fmla="val 15312"/>
              <a:gd name="adj2" fmla="val 47076"/>
            </a:avLst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6" name="Right Brace 15">
            <a:extLst>
              <a:ext uri="{FF2B5EF4-FFF2-40B4-BE49-F238E27FC236}">
                <a16:creationId xmlns:a16="http://schemas.microsoft.com/office/drawing/2014/main" id="{DAE353B5-1E2A-9FA7-DA22-A0833FAB40C2}"/>
              </a:ext>
            </a:extLst>
          </p:cNvPr>
          <p:cNvSpPr/>
          <p:nvPr/>
        </p:nvSpPr>
        <p:spPr>
          <a:xfrm>
            <a:off x="3977151" y="4543963"/>
            <a:ext cx="185272" cy="318549"/>
          </a:xfrm>
          <a:prstGeom prst="rightBrace">
            <a:avLst>
              <a:gd name="adj1" fmla="val 15312"/>
              <a:gd name="adj2" fmla="val 47076"/>
            </a:avLst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86CC8F8-830D-0AE0-4C1E-44B923FFA63C}"/>
              </a:ext>
            </a:extLst>
          </p:cNvPr>
          <p:cNvCxnSpPr/>
          <p:nvPr/>
        </p:nvCxnSpPr>
        <p:spPr>
          <a:xfrm>
            <a:off x="4162423" y="3787775"/>
            <a:ext cx="10906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C016588-F74E-FA0D-77F9-FE283B21AA2F}"/>
              </a:ext>
            </a:extLst>
          </p:cNvPr>
          <p:cNvCxnSpPr/>
          <p:nvPr/>
        </p:nvCxnSpPr>
        <p:spPr>
          <a:xfrm>
            <a:off x="4162423" y="4267200"/>
            <a:ext cx="10906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39B526F-93F6-3C68-A33E-D32437B709C9}"/>
              </a:ext>
            </a:extLst>
          </p:cNvPr>
          <p:cNvCxnSpPr/>
          <p:nvPr/>
        </p:nvCxnSpPr>
        <p:spPr>
          <a:xfrm>
            <a:off x="4162423" y="4530725"/>
            <a:ext cx="10906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E6FD195A-D004-970A-0A35-FAB4A1E9BEB5}"/>
              </a:ext>
            </a:extLst>
          </p:cNvPr>
          <p:cNvSpPr txBox="1"/>
          <p:nvPr/>
        </p:nvSpPr>
        <p:spPr>
          <a:xfrm>
            <a:off x="4134391" y="4591888"/>
            <a:ext cx="10214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900" i="1" dirty="0"/>
              <a:t>25% jumlah data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EF3AB44-5570-C2B9-C2A9-2B945A436ACB}"/>
              </a:ext>
            </a:extLst>
          </p:cNvPr>
          <p:cNvSpPr txBox="1"/>
          <p:nvPr/>
        </p:nvSpPr>
        <p:spPr>
          <a:xfrm>
            <a:off x="4134391" y="4273339"/>
            <a:ext cx="10214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900" i="1" dirty="0"/>
              <a:t>25% jumlah data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390ED87-0806-643B-249C-18252B6B6B1F}"/>
              </a:ext>
            </a:extLst>
          </p:cNvPr>
          <p:cNvSpPr txBox="1"/>
          <p:nvPr/>
        </p:nvSpPr>
        <p:spPr>
          <a:xfrm>
            <a:off x="4134391" y="3911226"/>
            <a:ext cx="10214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900" i="1" dirty="0"/>
              <a:t>25% jumlah data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92943E9-9F65-5104-83CB-86AA7C4BAE79}"/>
              </a:ext>
            </a:extLst>
          </p:cNvPr>
          <p:cNvSpPr txBox="1"/>
          <p:nvPr/>
        </p:nvSpPr>
        <p:spPr>
          <a:xfrm>
            <a:off x="4134391" y="3538597"/>
            <a:ext cx="10214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900" i="1" dirty="0"/>
              <a:t>25% jumlah data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FD5939D-63A7-DFB7-B155-5D577FE3630A}"/>
              </a:ext>
            </a:extLst>
          </p:cNvPr>
          <p:cNvSpPr txBox="1"/>
          <p:nvPr/>
        </p:nvSpPr>
        <p:spPr>
          <a:xfrm>
            <a:off x="5258544" y="3654013"/>
            <a:ext cx="73449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900" i="1" dirty="0"/>
              <a:t>Kuartil atas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6DC2BBC-B5C6-B39D-9D5B-BCECE69615BB}"/>
              </a:ext>
            </a:extLst>
          </p:cNvPr>
          <p:cNvSpPr txBox="1"/>
          <p:nvPr/>
        </p:nvSpPr>
        <p:spPr>
          <a:xfrm>
            <a:off x="5258544" y="4154066"/>
            <a:ext cx="543739" cy="1907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900" i="1" dirty="0"/>
              <a:t>Median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BE218BB-97E7-7CA3-962C-3F957BCF6D65}"/>
              </a:ext>
            </a:extLst>
          </p:cNvPr>
          <p:cNvSpPr txBox="1"/>
          <p:nvPr/>
        </p:nvSpPr>
        <p:spPr>
          <a:xfrm>
            <a:off x="5258544" y="4415309"/>
            <a:ext cx="85311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900" i="1" dirty="0"/>
              <a:t>Kuartil bawah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4076BE8-E369-11C3-2B5E-DAEB6DBAC954}"/>
              </a:ext>
            </a:extLst>
          </p:cNvPr>
          <p:cNvSpPr txBox="1"/>
          <p:nvPr/>
        </p:nvSpPr>
        <p:spPr>
          <a:xfrm>
            <a:off x="5258544" y="5557398"/>
            <a:ext cx="116891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900" i="1" dirty="0"/>
              <a:t>Nilai pencilan bawah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81DFF95-1A6D-28F2-8FBB-FB759B092FF5}"/>
              </a:ext>
            </a:extLst>
          </p:cNvPr>
          <p:cNvSpPr txBox="1"/>
          <p:nvPr/>
        </p:nvSpPr>
        <p:spPr>
          <a:xfrm>
            <a:off x="5258544" y="2491455"/>
            <a:ext cx="105028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900" i="1" dirty="0"/>
              <a:t>Nilai pencilan atas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938BEC9-5C27-3C11-44D4-812B0D1AF0DF}"/>
              </a:ext>
            </a:extLst>
          </p:cNvPr>
          <p:cNvCxnSpPr>
            <a:cxnSpLocks/>
          </p:cNvCxnSpPr>
          <p:nvPr/>
        </p:nvCxnSpPr>
        <p:spPr>
          <a:xfrm>
            <a:off x="3549650" y="2597346"/>
            <a:ext cx="1675353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7BCBC47-DC23-3993-3152-2B4CCFFA8DF3}"/>
              </a:ext>
            </a:extLst>
          </p:cNvPr>
          <p:cNvCxnSpPr>
            <a:cxnSpLocks/>
          </p:cNvCxnSpPr>
          <p:nvPr/>
        </p:nvCxnSpPr>
        <p:spPr>
          <a:xfrm>
            <a:off x="3549650" y="5672814"/>
            <a:ext cx="1675353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5F7E5B58-D20F-B0B6-C1AD-D67CD12E9AE4}"/>
              </a:ext>
            </a:extLst>
          </p:cNvPr>
          <p:cNvCxnSpPr>
            <a:cxnSpLocks/>
          </p:cNvCxnSpPr>
          <p:nvPr/>
        </p:nvCxnSpPr>
        <p:spPr>
          <a:xfrm>
            <a:off x="1765300" y="4205001"/>
            <a:ext cx="146605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749EADBB-3419-491B-9667-85C9F4900D26}"/>
              </a:ext>
            </a:extLst>
          </p:cNvPr>
          <p:cNvSpPr txBox="1"/>
          <p:nvPr/>
        </p:nvSpPr>
        <p:spPr>
          <a:xfrm>
            <a:off x="1226711" y="3974169"/>
            <a:ext cx="64152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900" i="1" dirty="0"/>
              <a:t>Rata-rata</a:t>
            </a:r>
          </a:p>
        </p:txBody>
      </p:sp>
    </p:spTree>
    <p:extLst>
      <p:ext uri="{BB962C8B-B14F-4D97-AF65-F5344CB8AC3E}">
        <p14:creationId xmlns:p14="http://schemas.microsoft.com/office/powerpoint/2010/main" val="5139067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953D3AC-4A70-5C08-6C94-B07264FDA427}"/>
              </a:ext>
            </a:extLst>
          </p:cNvPr>
          <p:cNvSpPr/>
          <p:nvPr/>
        </p:nvSpPr>
        <p:spPr>
          <a:xfrm>
            <a:off x="1779896" y="1751211"/>
            <a:ext cx="2457974" cy="377504"/>
          </a:xfrm>
          <a:prstGeom prst="rect">
            <a:avLst/>
          </a:prstGeom>
          <a:solidFill>
            <a:schemeClr val="bg2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d-ID" sz="1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Menetapkan Tujuan dan Sasaran</a:t>
            </a:r>
            <a:endParaRPr lang="en-ID" sz="12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F614E9C-EAC7-1801-DE82-9DED2A53ED01}"/>
              </a:ext>
            </a:extLst>
          </p:cNvPr>
          <p:cNvSpPr/>
          <p:nvPr/>
        </p:nvSpPr>
        <p:spPr>
          <a:xfrm>
            <a:off x="1779896" y="2355219"/>
            <a:ext cx="2457974" cy="377504"/>
          </a:xfrm>
          <a:prstGeom prst="rect">
            <a:avLst/>
          </a:prstGeom>
          <a:solidFill>
            <a:schemeClr val="bg2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d-ID" sz="1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Merumuskan Persoalan</a:t>
            </a:r>
            <a:endParaRPr lang="en-ID" sz="12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B0FC57A-9AB3-5B55-7FFB-EE2183FD08DF}"/>
              </a:ext>
            </a:extLst>
          </p:cNvPr>
          <p:cNvSpPr/>
          <p:nvPr/>
        </p:nvSpPr>
        <p:spPr>
          <a:xfrm>
            <a:off x="1779896" y="2959227"/>
            <a:ext cx="2457974" cy="377504"/>
          </a:xfrm>
          <a:prstGeom prst="rect">
            <a:avLst/>
          </a:prstGeom>
          <a:solidFill>
            <a:schemeClr val="bg2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d-ID" sz="1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Menghasilkan Solusi</a:t>
            </a:r>
            <a:endParaRPr lang="en-ID" sz="12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951765B-DE9A-0FFC-08A1-790510FEA800}"/>
              </a:ext>
            </a:extLst>
          </p:cNvPr>
          <p:cNvSpPr/>
          <p:nvPr/>
        </p:nvSpPr>
        <p:spPr>
          <a:xfrm>
            <a:off x="1779896" y="3563235"/>
            <a:ext cx="2457974" cy="377504"/>
          </a:xfrm>
          <a:prstGeom prst="rect">
            <a:avLst/>
          </a:prstGeom>
          <a:solidFill>
            <a:schemeClr val="bg2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d-ID" sz="1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Menganalisis Solusi</a:t>
            </a:r>
            <a:endParaRPr lang="en-ID" sz="12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B7C4D1A-7F94-E932-9B55-7F86CB15DF33}"/>
              </a:ext>
            </a:extLst>
          </p:cNvPr>
          <p:cNvSpPr/>
          <p:nvPr/>
        </p:nvSpPr>
        <p:spPr>
          <a:xfrm>
            <a:off x="1779896" y="4184018"/>
            <a:ext cx="2457974" cy="377504"/>
          </a:xfrm>
          <a:prstGeom prst="rect">
            <a:avLst/>
          </a:prstGeom>
          <a:solidFill>
            <a:schemeClr val="bg2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d-ID" sz="1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Mengevaluasi Alternatif</a:t>
            </a:r>
            <a:endParaRPr lang="en-ID" sz="12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5AD2F8D-3C47-9564-9065-0DD30ECDF322}"/>
              </a:ext>
            </a:extLst>
          </p:cNvPr>
          <p:cNvSpPr/>
          <p:nvPr/>
        </p:nvSpPr>
        <p:spPr>
          <a:xfrm>
            <a:off x="1779896" y="4804801"/>
            <a:ext cx="2457974" cy="377504"/>
          </a:xfrm>
          <a:prstGeom prst="rect">
            <a:avLst/>
          </a:prstGeom>
          <a:solidFill>
            <a:schemeClr val="bg2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d-ID" sz="1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Implementasi</a:t>
            </a:r>
            <a:endParaRPr lang="en-ID" sz="12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33EEDF4-BE4E-A1E2-0228-F2E321265BC0}"/>
              </a:ext>
            </a:extLst>
          </p:cNvPr>
          <p:cNvCxnSpPr>
            <a:cxnSpLocks/>
            <a:stCxn id="2" idx="2"/>
            <a:endCxn id="3" idx="0"/>
          </p:cNvCxnSpPr>
          <p:nvPr/>
        </p:nvCxnSpPr>
        <p:spPr>
          <a:xfrm>
            <a:off x="3008883" y="2128715"/>
            <a:ext cx="0" cy="226504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stealt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4DAB093-F5AA-D919-E7F9-9F8C2F272360}"/>
              </a:ext>
            </a:extLst>
          </p:cNvPr>
          <p:cNvCxnSpPr>
            <a:cxnSpLocks/>
            <a:stCxn id="3" idx="2"/>
            <a:endCxn id="4" idx="0"/>
          </p:cNvCxnSpPr>
          <p:nvPr/>
        </p:nvCxnSpPr>
        <p:spPr>
          <a:xfrm>
            <a:off x="3008883" y="2732723"/>
            <a:ext cx="0" cy="226504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stealt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68020E7-7A6E-4E0F-9F35-BFB8BCC2CD3B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>
          <a:xfrm>
            <a:off x="3008883" y="3336731"/>
            <a:ext cx="0" cy="226504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stealt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76E8A65-9669-B58F-173E-FDDB6304931E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>
            <a:off x="3008883" y="3940739"/>
            <a:ext cx="0" cy="243279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stealt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F2EA061-FE8C-8BF1-2772-930EECD0B7FD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>
            <a:off x="3008883" y="4561522"/>
            <a:ext cx="0" cy="243279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stealt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B88033F-DA05-467C-79A5-FA9489D8B8CB}"/>
              </a:ext>
            </a:extLst>
          </p:cNvPr>
          <p:cNvCxnSpPr>
            <a:cxnSpLocks/>
            <a:stCxn id="7" idx="3"/>
            <a:endCxn id="2" idx="3"/>
          </p:cNvCxnSpPr>
          <p:nvPr/>
        </p:nvCxnSpPr>
        <p:spPr>
          <a:xfrm flipV="1">
            <a:off x="4237870" y="1939963"/>
            <a:ext cx="12700" cy="3053590"/>
          </a:xfrm>
          <a:prstGeom prst="bentConnector3">
            <a:avLst>
              <a:gd name="adj1" fmla="val 1800000"/>
            </a:avLst>
          </a:prstGeom>
          <a:ln>
            <a:solidFill>
              <a:schemeClr val="tx1">
                <a:lumMod val="65000"/>
                <a:lumOff val="35000"/>
              </a:schemeClr>
            </a:solidFill>
            <a:tailEnd type="stealt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8D0EF554-09CD-0E2E-1DD9-77A92BF171C4}"/>
              </a:ext>
            </a:extLst>
          </p:cNvPr>
          <p:cNvSpPr/>
          <p:nvPr/>
        </p:nvSpPr>
        <p:spPr>
          <a:xfrm>
            <a:off x="5214859" y="1751211"/>
            <a:ext cx="2457974" cy="377504"/>
          </a:xfrm>
          <a:prstGeom prst="rect">
            <a:avLst/>
          </a:prstGeom>
          <a:solidFill>
            <a:schemeClr val="bg2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d-ID" sz="105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Tujuan: Transportasi mahasiswa dan pegawai yang berkelanjutan</a:t>
            </a:r>
            <a:endParaRPr lang="en-ID" sz="105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CBDF2F1-5895-A5AD-C6D2-61E3B0922832}"/>
              </a:ext>
            </a:extLst>
          </p:cNvPr>
          <p:cNvSpPr/>
          <p:nvPr/>
        </p:nvSpPr>
        <p:spPr>
          <a:xfrm>
            <a:off x="5214859" y="2355219"/>
            <a:ext cx="2457974" cy="377504"/>
          </a:xfrm>
          <a:prstGeom prst="rect">
            <a:avLst/>
          </a:prstGeom>
          <a:solidFill>
            <a:schemeClr val="bg2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d-ID" sz="1200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Persoalan; ...</a:t>
            </a:r>
            <a:endParaRPr lang="en-ID" sz="1200" i="1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0CFC96D-9DFD-8DC1-04F6-D47606FE6454}"/>
              </a:ext>
            </a:extLst>
          </p:cNvPr>
          <p:cNvSpPr/>
          <p:nvPr/>
        </p:nvSpPr>
        <p:spPr>
          <a:xfrm>
            <a:off x="5214859" y="2959227"/>
            <a:ext cx="2457974" cy="377504"/>
          </a:xfrm>
          <a:prstGeom prst="rect">
            <a:avLst/>
          </a:prstGeom>
          <a:solidFill>
            <a:schemeClr val="bg2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d-ID" sz="1200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Solusi: ...</a:t>
            </a:r>
            <a:endParaRPr lang="en-ID" sz="1200" i="1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C37B9AB-7A16-83A9-9C7C-D800B29BC9F9}"/>
              </a:ext>
            </a:extLst>
          </p:cNvPr>
          <p:cNvSpPr/>
          <p:nvPr/>
        </p:nvSpPr>
        <p:spPr>
          <a:xfrm>
            <a:off x="5214859" y="3563235"/>
            <a:ext cx="2457974" cy="377504"/>
          </a:xfrm>
          <a:prstGeom prst="rect">
            <a:avLst/>
          </a:prstGeom>
          <a:solidFill>
            <a:schemeClr val="bg2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d-ID" sz="1200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Analisis solusi: ...</a:t>
            </a:r>
            <a:endParaRPr lang="en-ID" sz="1200" i="1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7969065-AEEF-F494-A36B-62D1DB77FF6E}"/>
              </a:ext>
            </a:extLst>
          </p:cNvPr>
          <p:cNvSpPr/>
          <p:nvPr/>
        </p:nvSpPr>
        <p:spPr>
          <a:xfrm>
            <a:off x="5214859" y="4184018"/>
            <a:ext cx="2457974" cy="377504"/>
          </a:xfrm>
          <a:prstGeom prst="rect">
            <a:avLst/>
          </a:prstGeom>
          <a:solidFill>
            <a:schemeClr val="bg2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d-ID" sz="1200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Evaluasi: ...</a:t>
            </a:r>
            <a:endParaRPr lang="en-ID" sz="1200" i="1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39BDA5F-53C9-4DAA-CFB4-DAA15CA93556}"/>
              </a:ext>
            </a:extLst>
          </p:cNvPr>
          <p:cNvSpPr/>
          <p:nvPr/>
        </p:nvSpPr>
        <p:spPr>
          <a:xfrm>
            <a:off x="5214859" y="4804801"/>
            <a:ext cx="2457974" cy="377504"/>
          </a:xfrm>
          <a:prstGeom prst="rect">
            <a:avLst/>
          </a:prstGeom>
          <a:solidFill>
            <a:schemeClr val="bg2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d-ID" sz="1200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Implementasi</a:t>
            </a:r>
            <a:endParaRPr lang="en-ID" sz="1200" i="1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759C228-008A-114B-8374-BAA9FA1C381A}"/>
              </a:ext>
            </a:extLst>
          </p:cNvPr>
          <p:cNvCxnSpPr>
            <a:cxnSpLocks/>
            <a:stCxn id="18" idx="2"/>
            <a:endCxn id="20" idx="0"/>
          </p:cNvCxnSpPr>
          <p:nvPr/>
        </p:nvCxnSpPr>
        <p:spPr>
          <a:xfrm>
            <a:off x="6443846" y="2128715"/>
            <a:ext cx="0" cy="226504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stealt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7B72C4B-864B-6CA9-F1C7-FB24F2A17D27}"/>
              </a:ext>
            </a:extLst>
          </p:cNvPr>
          <p:cNvCxnSpPr>
            <a:cxnSpLocks/>
            <a:stCxn id="20" idx="2"/>
            <a:endCxn id="21" idx="0"/>
          </p:cNvCxnSpPr>
          <p:nvPr/>
        </p:nvCxnSpPr>
        <p:spPr>
          <a:xfrm>
            <a:off x="6443846" y="2732723"/>
            <a:ext cx="0" cy="226504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stealt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D4954E8-53E0-8B3A-96FE-F16DF5783342}"/>
              </a:ext>
            </a:extLst>
          </p:cNvPr>
          <p:cNvCxnSpPr>
            <a:cxnSpLocks/>
            <a:stCxn id="21" idx="2"/>
            <a:endCxn id="23" idx="0"/>
          </p:cNvCxnSpPr>
          <p:nvPr/>
        </p:nvCxnSpPr>
        <p:spPr>
          <a:xfrm>
            <a:off x="6443846" y="3336731"/>
            <a:ext cx="0" cy="226504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stealt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6FBBDD8-5B61-FA72-ECE4-0CE1C949ADB0}"/>
              </a:ext>
            </a:extLst>
          </p:cNvPr>
          <p:cNvCxnSpPr>
            <a:cxnSpLocks/>
            <a:stCxn id="23" idx="2"/>
            <a:endCxn id="24" idx="0"/>
          </p:cNvCxnSpPr>
          <p:nvPr/>
        </p:nvCxnSpPr>
        <p:spPr>
          <a:xfrm>
            <a:off x="6443846" y="3940739"/>
            <a:ext cx="0" cy="243279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stealt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D0FC8B4-6E19-6094-9BC6-FD6E3C4BF453}"/>
              </a:ext>
            </a:extLst>
          </p:cNvPr>
          <p:cNvCxnSpPr>
            <a:cxnSpLocks/>
            <a:stCxn id="24" idx="2"/>
            <a:endCxn id="25" idx="0"/>
          </p:cNvCxnSpPr>
          <p:nvPr/>
        </p:nvCxnSpPr>
        <p:spPr>
          <a:xfrm>
            <a:off x="6443846" y="4561522"/>
            <a:ext cx="0" cy="243279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stealt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21">
            <a:extLst>
              <a:ext uri="{FF2B5EF4-FFF2-40B4-BE49-F238E27FC236}">
                <a16:creationId xmlns:a16="http://schemas.microsoft.com/office/drawing/2014/main" id="{3046AC1D-351B-D1FF-D1D2-24C79D1D2ABA}"/>
              </a:ext>
            </a:extLst>
          </p:cNvPr>
          <p:cNvCxnSpPr>
            <a:cxnSpLocks/>
            <a:stCxn id="25" idx="3"/>
            <a:endCxn id="18" idx="3"/>
          </p:cNvCxnSpPr>
          <p:nvPr/>
        </p:nvCxnSpPr>
        <p:spPr>
          <a:xfrm flipV="1">
            <a:off x="7672833" y="1939963"/>
            <a:ext cx="12700" cy="3053590"/>
          </a:xfrm>
          <a:prstGeom prst="bentConnector3">
            <a:avLst>
              <a:gd name="adj1" fmla="val 1800000"/>
            </a:avLst>
          </a:prstGeom>
          <a:ln>
            <a:solidFill>
              <a:schemeClr val="tx1">
                <a:lumMod val="65000"/>
                <a:lumOff val="35000"/>
              </a:schemeClr>
            </a:solidFill>
            <a:tailEnd type="stealt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44680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Raleway Extrabold - Lato">
      <a:majorFont>
        <a:latin typeface="Raleway ExtraBold"/>
        <a:ea typeface=""/>
        <a:cs typeface=""/>
      </a:majorFont>
      <a:minorFont>
        <a:latin typeface="La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7680</TotalTime>
  <Words>286</Words>
  <Application>Microsoft Office PowerPoint</Application>
  <PresentationFormat>Widescreen</PresentationFormat>
  <Paragraphs>205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Aptos</vt:lpstr>
      <vt:lpstr>Aptos Narrow</vt:lpstr>
      <vt:lpstr>Arial</vt:lpstr>
      <vt:lpstr>CMU Serif</vt:lpstr>
      <vt:lpstr>Lato</vt:lpstr>
      <vt:lpstr>Raleway ExtraBold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 Abdul Mubdi Bindar</dc:creator>
  <cp:lastModifiedBy>Muhammad Abdul Mubdi Bindar</cp:lastModifiedBy>
  <cp:revision>2</cp:revision>
  <dcterms:created xsi:type="dcterms:W3CDTF">2024-07-05T01:30:15Z</dcterms:created>
  <dcterms:modified xsi:type="dcterms:W3CDTF">2026-02-16T05:36:00Z</dcterms:modified>
</cp:coreProperties>
</file>